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40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57" autoAdjust="0"/>
  </p:normalViewPr>
  <p:slideViewPr>
    <p:cSldViewPr snapToGrid="0">
      <p:cViewPr varScale="1">
        <p:scale>
          <a:sx n="95" d="100"/>
          <a:sy n="95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92182-A3DB-49DA-8330-1768BF7B4D2C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D4075-E1BA-4505-A6B7-0C5EEAFD6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18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Schluss_grafisch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39C0EF83-75E4-41B6-8AA7-71CBAFDB8FD8}"/>
              </a:ext>
            </a:extLst>
          </p:cNvPr>
          <p:cNvSpPr/>
          <p:nvPr userDrawn="1"/>
        </p:nvSpPr>
        <p:spPr>
          <a:xfrm>
            <a:off x="0" y="-5080"/>
            <a:ext cx="9072880" cy="6873240"/>
          </a:xfrm>
          <a:custGeom>
            <a:avLst/>
            <a:gdLst>
              <a:gd name="connsiteX0" fmla="*/ 0 w 9072880"/>
              <a:gd name="connsiteY0" fmla="*/ 5080 h 6868160"/>
              <a:gd name="connsiteX1" fmla="*/ 0 w 9072880"/>
              <a:gd name="connsiteY1" fmla="*/ 6868160 h 6868160"/>
              <a:gd name="connsiteX2" fmla="*/ 9072880 w 9072880"/>
              <a:gd name="connsiteY2" fmla="*/ 6868160 h 6868160"/>
              <a:gd name="connsiteX3" fmla="*/ 9072880 w 9072880"/>
              <a:gd name="connsiteY3" fmla="*/ 2829560 h 6868160"/>
              <a:gd name="connsiteX4" fmla="*/ 4175760 w 9072880"/>
              <a:gd name="connsiteY4" fmla="*/ 0 h 6868160"/>
              <a:gd name="connsiteX5" fmla="*/ 0 w 9072880"/>
              <a:gd name="connsiteY5" fmla="*/ 5080 h 6868160"/>
              <a:gd name="connsiteX0" fmla="*/ 0 w 9072880"/>
              <a:gd name="connsiteY0" fmla="*/ 5080 h 6868160"/>
              <a:gd name="connsiteX1" fmla="*/ 0 w 9072880"/>
              <a:gd name="connsiteY1" fmla="*/ 6868160 h 6868160"/>
              <a:gd name="connsiteX2" fmla="*/ 9072880 w 9072880"/>
              <a:gd name="connsiteY2" fmla="*/ 6868160 h 6868160"/>
              <a:gd name="connsiteX3" fmla="*/ 9062720 w 9072880"/>
              <a:gd name="connsiteY3" fmla="*/ 2296160 h 6868160"/>
              <a:gd name="connsiteX4" fmla="*/ 4175760 w 9072880"/>
              <a:gd name="connsiteY4" fmla="*/ 0 h 6868160"/>
              <a:gd name="connsiteX5" fmla="*/ 0 w 9072880"/>
              <a:gd name="connsiteY5" fmla="*/ 5080 h 6868160"/>
              <a:gd name="connsiteX0" fmla="*/ 0 w 9072880"/>
              <a:gd name="connsiteY0" fmla="*/ 10160 h 6873240"/>
              <a:gd name="connsiteX1" fmla="*/ 0 w 9072880"/>
              <a:gd name="connsiteY1" fmla="*/ 6873240 h 6873240"/>
              <a:gd name="connsiteX2" fmla="*/ 9072880 w 9072880"/>
              <a:gd name="connsiteY2" fmla="*/ 6873240 h 6873240"/>
              <a:gd name="connsiteX3" fmla="*/ 9062720 w 9072880"/>
              <a:gd name="connsiteY3" fmla="*/ 2301240 h 6873240"/>
              <a:gd name="connsiteX4" fmla="*/ 5095240 w 9072880"/>
              <a:gd name="connsiteY4" fmla="*/ 0 h 6873240"/>
              <a:gd name="connsiteX5" fmla="*/ 0 w 9072880"/>
              <a:gd name="connsiteY5" fmla="*/ 10160 h 687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2880" h="6873240">
                <a:moveTo>
                  <a:pt x="0" y="10160"/>
                </a:moveTo>
                <a:lnTo>
                  <a:pt x="0" y="6873240"/>
                </a:lnTo>
                <a:lnTo>
                  <a:pt x="9072880" y="6873240"/>
                </a:lnTo>
                <a:cubicBezTo>
                  <a:pt x="9069493" y="5349240"/>
                  <a:pt x="9066107" y="3825240"/>
                  <a:pt x="9062720" y="2301240"/>
                </a:cubicBezTo>
                <a:lnTo>
                  <a:pt x="5095240" y="0"/>
                </a:lnTo>
                <a:lnTo>
                  <a:pt x="0" y="1016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D38865-5641-4BF8-88D7-6600448452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3452" y="2889051"/>
            <a:ext cx="4709430" cy="176408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Headline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4F448F-814A-4B00-875C-422FA50BC4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6234" y="4810844"/>
            <a:ext cx="4716648" cy="59243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>
              <a:lnSpc>
                <a:spcPct val="85000"/>
              </a:lnSpc>
              <a:buNone/>
              <a:defRPr lang="de-DE" sz="1800" b="0" dirty="0"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AA58F53-9502-46AD-AB0C-DEEF2554B9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92696" y="160566"/>
            <a:ext cx="1039737" cy="396000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A35D25-691A-4C81-8091-40360594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AECB3C-59FF-4E99-B617-8FF4EF6E8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B23C99-0ACD-4EC8-A98C-F32E0295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26115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Element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6">
            <a:extLst>
              <a:ext uri="{FF2B5EF4-FFF2-40B4-BE49-F238E27FC236}">
                <a16:creationId xmlns:a16="http://schemas.microsoft.com/office/drawing/2014/main" id="{5BC04EA8-0396-4721-B382-52FAEF13DA7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78718" y="1705292"/>
            <a:ext cx="5540056" cy="2119752"/>
          </a:xfrm>
        </p:spPr>
        <p:txBody>
          <a:bodyPr vert="horz" lIns="0" tIns="0" rIns="0" bIns="0" rtlCol="0">
            <a:normAutofit/>
          </a:bodyPr>
          <a:lstStyle>
            <a:lvl1pPr>
              <a:defRPr lang="de-DE" dirty="0"/>
            </a:lvl1pPr>
            <a:lvl2pPr>
              <a:defRPr lang="de-DE" dirty="0"/>
            </a:lvl2pPr>
            <a:lvl3pPr>
              <a:defRPr lang="de-DE" dirty="0"/>
            </a:lvl3pPr>
            <a:lvl4pPr>
              <a:defRPr lang="de-DE" dirty="0"/>
            </a:lvl4pPr>
            <a:lvl5pPr>
              <a:defRPr lang="de-DE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3" name="Inhaltsplatzhalter 6">
            <a:extLst>
              <a:ext uri="{FF2B5EF4-FFF2-40B4-BE49-F238E27FC236}">
                <a16:creationId xmlns:a16="http://schemas.microsoft.com/office/drawing/2014/main" id="{2531B9EB-A96C-47C9-BBDF-586375E8BB8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80147" y="3977626"/>
            <a:ext cx="5540056" cy="1723708"/>
          </a:xfrm>
        </p:spPr>
        <p:txBody>
          <a:bodyPr vert="horz" lIns="0" tIns="0" rIns="0" bIns="0" rtlCol="0">
            <a:normAutofit/>
          </a:bodyPr>
          <a:lstStyle>
            <a:lvl1pPr>
              <a:defRPr lang="de-DE" dirty="0"/>
            </a:lvl1pPr>
            <a:lvl2pPr>
              <a:defRPr lang="de-DE" dirty="0"/>
            </a:lvl2pPr>
            <a:lvl3pPr>
              <a:defRPr lang="de-DE" dirty="0"/>
            </a:lvl3pPr>
            <a:lvl4pPr>
              <a:defRPr lang="de-DE" dirty="0"/>
            </a:lvl4pPr>
            <a:lvl5pPr>
              <a:defRPr lang="de-DE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5312E75A-137B-4008-8618-6331FCDE91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11" name="Inhaltsplatzhalter 6">
            <a:extLst>
              <a:ext uri="{FF2B5EF4-FFF2-40B4-BE49-F238E27FC236}">
                <a16:creationId xmlns:a16="http://schemas.microsoft.com/office/drawing/2014/main" id="{7104792B-0366-4C32-BE15-E7CC29FF940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43430" y="1705292"/>
            <a:ext cx="5545137" cy="399604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0CE5E-2577-4280-B51A-D83FE7C9F0A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771CE5-9640-45BC-B371-534E6D465A4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D56CAE-F047-41E2-9F54-C3A9178163E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1477932-EAD7-49E8-85AE-4C84F9CE56C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142468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ig_4_zu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3" name="Inhaltsplatzhalter 6">
            <a:extLst>
              <a:ext uri="{FF2B5EF4-FFF2-40B4-BE49-F238E27FC236}">
                <a16:creationId xmlns:a16="http://schemas.microsoft.com/office/drawing/2014/main" id="{2531B9EB-A96C-47C9-BBDF-586375E8BB8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2124" y="1705292"/>
            <a:ext cx="3420479" cy="39973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Inhaltsplatzhalter 6">
            <a:extLst>
              <a:ext uri="{FF2B5EF4-FFF2-40B4-BE49-F238E27FC236}">
                <a16:creationId xmlns:a16="http://schemas.microsoft.com/office/drawing/2014/main" id="{5BC04EA8-0396-4721-B382-52FAEF13DA7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34962" y="1705292"/>
            <a:ext cx="7489825" cy="39973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D69CA254-5A89-4BA2-967E-B9F137344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B4745A-93EF-4D31-B0F8-7F283C35881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E0212D-6606-45A7-B35A-F7811047FD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A13869-6818-4078-93E0-F4181C2B156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6BEEC2FE-6688-4E78-B198-A9E75128F8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490864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ig_1_zu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3" name="Inhaltsplatzhalter 6">
            <a:extLst>
              <a:ext uri="{FF2B5EF4-FFF2-40B4-BE49-F238E27FC236}">
                <a16:creationId xmlns:a16="http://schemas.microsoft.com/office/drawing/2014/main" id="{2531B9EB-A96C-47C9-BBDF-586375E8BB8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0044" y="1705292"/>
            <a:ext cx="1652269" cy="399732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Inhaltsplatzhalter 6">
            <a:extLst>
              <a:ext uri="{FF2B5EF4-FFF2-40B4-BE49-F238E27FC236}">
                <a16:creationId xmlns:a16="http://schemas.microsoft.com/office/drawing/2014/main" id="{5BC04EA8-0396-4721-B382-52FAEF13DA7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79650" y="1705292"/>
            <a:ext cx="9432925" cy="39973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D69CA254-5A89-4BA2-967E-B9F137344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DFAE1F-2F5B-4958-9E36-2029D0E6247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A5882C-2F38-4F06-8603-139DEBAFD93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B69814-87E3-4192-9421-F782266EA43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D658531-D469-49E8-905E-0D00E6CE48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4081633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_Headline_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80B7553-831A-4CFB-9C34-3B5F66F670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9D02A34-73F6-4FDD-ADFE-D6866D60F1D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E6697B9-F84A-4A8F-A3F7-A9B2501F28E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2A06005-4673-42E8-BC1A-50353611379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88DD781F-FECF-4AA9-828D-4DD034E91D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252431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+Foto_Hexagon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21">
            <a:extLst>
              <a:ext uri="{FF2B5EF4-FFF2-40B4-BE49-F238E27FC236}">
                <a16:creationId xmlns:a16="http://schemas.microsoft.com/office/drawing/2014/main" id="{D964F9C4-79B9-4315-A874-C961CAF286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26798" y="1700213"/>
            <a:ext cx="7274098" cy="5199273"/>
          </a:xfrm>
          <a:custGeom>
            <a:avLst/>
            <a:gdLst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7260250 w 7264785"/>
              <a:gd name="connsiteY4" fmla="*/ 4676634 h 5157787"/>
              <a:gd name="connsiteX5" fmla="*/ 6939560 w 7264785"/>
              <a:gd name="connsiteY5" fmla="*/ 4846329 h 5157787"/>
              <a:gd name="connsiteX6" fmla="*/ 6939560 w 7264785"/>
              <a:gd name="connsiteY6" fmla="*/ 5157787 h 5157787"/>
              <a:gd name="connsiteX7" fmla="*/ 0 w 7264785"/>
              <a:gd name="connsiteY7" fmla="*/ 5157787 h 5157787"/>
              <a:gd name="connsiteX8" fmla="*/ 3032286 w 7264785"/>
              <a:gd name="connsiteY8" fmla="*/ 15 h 5157787"/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7260250 w 7264785"/>
              <a:gd name="connsiteY4" fmla="*/ 4676634 h 5157787"/>
              <a:gd name="connsiteX5" fmla="*/ 6939560 w 7264785"/>
              <a:gd name="connsiteY5" fmla="*/ 5157787 h 5157787"/>
              <a:gd name="connsiteX6" fmla="*/ 0 w 7264785"/>
              <a:gd name="connsiteY6" fmla="*/ 5157787 h 5157787"/>
              <a:gd name="connsiteX7" fmla="*/ 3032286 w 7264785"/>
              <a:gd name="connsiteY7" fmla="*/ 15 h 5157787"/>
              <a:gd name="connsiteX8" fmla="*/ 3041370 w 7264785"/>
              <a:gd name="connsiteY8" fmla="*/ 0 h 5157787"/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7260250 w 7264785"/>
              <a:gd name="connsiteY4" fmla="*/ 4676634 h 5157787"/>
              <a:gd name="connsiteX5" fmla="*/ 0 w 7264785"/>
              <a:gd name="connsiteY5" fmla="*/ 5157787 h 5157787"/>
              <a:gd name="connsiteX6" fmla="*/ 3032286 w 7264785"/>
              <a:gd name="connsiteY6" fmla="*/ 15 h 5157787"/>
              <a:gd name="connsiteX7" fmla="*/ 3041370 w 7264785"/>
              <a:gd name="connsiteY7" fmla="*/ 0 h 5157787"/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0 w 7264785"/>
              <a:gd name="connsiteY4" fmla="*/ 5157787 h 5157787"/>
              <a:gd name="connsiteX5" fmla="*/ 3032286 w 7264785"/>
              <a:gd name="connsiteY5" fmla="*/ 15 h 5157787"/>
              <a:gd name="connsiteX6" fmla="*/ 3041370 w 7264785"/>
              <a:gd name="connsiteY6" fmla="*/ 0 h 5157787"/>
              <a:gd name="connsiteX0" fmla="*/ 3041370 w 7289865"/>
              <a:gd name="connsiteY0" fmla="*/ 0 h 5188267"/>
              <a:gd name="connsiteX1" fmla="*/ 7264785 w 7289865"/>
              <a:gd name="connsiteY1" fmla="*/ 0 h 5188267"/>
              <a:gd name="connsiteX2" fmla="*/ 7264785 w 7289865"/>
              <a:gd name="connsiteY2" fmla="*/ 5157787 h 5188267"/>
              <a:gd name="connsiteX3" fmla="*/ 7289865 w 7289865"/>
              <a:gd name="connsiteY3" fmla="*/ 5188267 h 5188267"/>
              <a:gd name="connsiteX4" fmla="*/ 0 w 7289865"/>
              <a:gd name="connsiteY4" fmla="*/ 5157787 h 5188267"/>
              <a:gd name="connsiteX5" fmla="*/ 3032286 w 7289865"/>
              <a:gd name="connsiteY5" fmla="*/ 15 h 5188267"/>
              <a:gd name="connsiteX6" fmla="*/ 3041370 w 7289865"/>
              <a:gd name="connsiteY6" fmla="*/ 0 h 5188267"/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0 w 7264785"/>
              <a:gd name="connsiteY3" fmla="*/ 5157787 h 5157787"/>
              <a:gd name="connsiteX4" fmla="*/ 3032286 w 7264785"/>
              <a:gd name="connsiteY4" fmla="*/ 15 h 5157787"/>
              <a:gd name="connsiteX5" fmla="*/ 3041370 w 7264785"/>
              <a:gd name="connsiteY5" fmla="*/ 0 h 5157787"/>
              <a:gd name="connsiteX0" fmla="*/ 3041370 w 7320665"/>
              <a:gd name="connsiteY0" fmla="*/ 0 h 5203507"/>
              <a:gd name="connsiteX1" fmla="*/ 7264785 w 7320665"/>
              <a:gd name="connsiteY1" fmla="*/ 0 h 5203507"/>
              <a:gd name="connsiteX2" fmla="*/ 7320665 w 7320665"/>
              <a:gd name="connsiteY2" fmla="*/ 5203507 h 5203507"/>
              <a:gd name="connsiteX3" fmla="*/ 0 w 7320665"/>
              <a:gd name="connsiteY3" fmla="*/ 5157787 h 5203507"/>
              <a:gd name="connsiteX4" fmla="*/ 3032286 w 7320665"/>
              <a:gd name="connsiteY4" fmla="*/ 15 h 5203507"/>
              <a:gd name="connsiteX5" fmla="*/ 3041370 w 7320665"/>
              <a:gd name="connsiteY5" fmla="*/ 0 h 5203507"/>
              <a:gd name="connsiteX0" fmla="*/ 3041370 w 7264785"/>
              <a:gd name="connsiteY0" fmla="*/ 0 h 5245840"/>
              <a:gd name="connsiteX1" fmla="*/ 7264785 w 7264785"/>
              <a:gd name="connsiteY1" fmla="*/ 0 h 5245840"/>
              <a:gd name="connsiteX2" fmla="*/ 7151331 w 7264785"/>
              <a:gd name="connsiteY2" fmla="*/ 5245840 h 5245840"/>
              <a:gd name="connsiteX3" fmla="*/ 0 w 7264785"/>
              <a:gd name="connsiteY3" fmla="*/ 5157787 h 5245840"/>
              <a:gd name="connsiteX4" fmla="*/ 3032286 w 7264785"/>
              <a:gd name="connsiteY4" fmla="*/ 15 h 5245840"/>
              <a:gd name="connsiteX5" fmla="*/ 3041370 w 7264785"/>
              <a:gd name="connsiteY5" fmla="*/ 0 h 5245840"/>
              <a:gd name="connsiteX0" fmla="*/ 3041370 w 7274098"/>
              <a:gd name="connsiteY0" fmla="*/ 0 h 5199273"/>
              <a:gd name="connsiteX1" fmla="*/ 7264785 w 7274098"/>
              <a:gd name="connsiteY1" fmla="*/ 0 h 5199273"/>
              <a:gd name="connsiteX2" fmla="*/ 7274098 w 7274098"/>
              <a:gd name="connsiteY2" fmla="*/ 5199273 h 5199273"/>
              <a:gd name="connsiteX3" fmla="*/ 0 w 7274098"/>
              <a:gd name="connsiteY3" fmla="*/ 5157787 h 5199273"/>
              <a:gd name="connsiteX4" fmla="*/ 3032286 w 7274098"/>
              <a:gd name="connsiteY4" fmla="*/ 15 h 5199273"/>
              <a:gd name="connsiteX5" fmla="*/ 3041370 w 7274098"/>
              <a:gd name="connsiteY5" fmla="*/ 0 h 5199273"/>
              <a:gd name="connsiteX0" fmla="*/ 3032286 w 7274098"/>
              <a:gd name="connsiteY0" fmla="*/ 15 h 5199273"/>
              <a:gd name="connsiteX1" fmla="*/ 7264785 w 7274098"/>
              <a:gd name="connsiteY1" fmla="*/ 0 h 5199273"/>
              <a:gd name="connsiteX2" fmla="*/ 7274098 w 7274098"/>
              <a:gd name="connsiteY2" fmla="*/ 5199273 h 5199273"/>
              <a:gd name="connsiteX3" fmla="*/ 0 w 7274098"/>
              <a:gd name="connsiteY3" fmla="*/ 5157787 h 5199273"/>
              <a:gd name="connsiteX4" fmla="*/ 3032286 w 7274098"/>
              <a:gd name="connsiteY4" fmla="*/ 15 h 519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098" h="5199273">
                <a:moveTo>
                  <a:pt x="3032286" y="15"/>
                </a:moveTo>
                <a:lnTo>
                  <a:pt x="7264785" y="0"/>
                </a:lnTo>
                <a:cubicBezTo>
                  <a:pt x="7267889" y="1733091"/>
                  <a:pt x="7270994" y="3466182"/>
                  <a:pt x="7274098" y="5199273"/>
                </a:cubicBezTo>
                <a:lnTo>
                  <a:pt x="0" y="5157787"/>
                </a:lnTo>
                <a:lnTo>
                  <a:pt x="3032286" y="1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buNone/>
              <a:defRPr i="1"/>
            </a:lvl1pPr>
          </a:lstStyle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5DC9419-59AB-4F54-816D-AEE8F9F6F8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31959" y="4554825"/>
            <a:ext cx="3580616" cy="1477962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6">
            <a:extLst>
              <a:ext uri="{FF2B5EF4-FFF2-40B4-BE49-F238E27FC236}">
                <a16:creationId xmlns:a16="http://schemas.microsoft.com/office/drawing/2014/main" id="{0EDFBB69-48AB-44D1-964A-0314087A8BA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0043" y="1705292"/>
            <a:ext cx="5545137" cy="39973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CC92A6CA-658F-4629-B239-08CAD2B4C5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054CCC-9295-4222-933F-3F03413DE17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E7688CF-8D88-499F-9F2E-74BC5B960B5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3AA88D7-0EFE-49CA-81CF-D5B68759502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65DBD267-0066-4C7A-A639-3F75542588C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1921355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+Foto_Hexagon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1">
            <a:extLst>
              <a:ext uri="{FF2B5EF4-FFF2-40B4-BE49-F238E27FC236}">
                <a16:creationId xmlns:a16="http://schemas.microsoft.com/office/drawing/2014/main" id="{90E87439-F21C-4B10-B725-97FD7B37898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08068" y="1700213"/>
            <a:ext cx="5491865" cy="5183187"/>
          </a:xfrm>
          <a:custGeom>
            <a:avLst/>
            <a:gdLst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7260250 w 7264785"/>
              <a:gd name="connsiteY4" fmla="*/ 4676634 h 5157787"/>
              <a:gd name="connsiteX5" fmla="*/ 6939560 w 7264785"/>
              <a:gd name="connsiteY5" fmla="*/ 4846329 h 5157787"/>
              <a:gd name="connsiteX6" fmla="*/ 6939560 w 7264785"/>
              <a:gd name="connsiteY6" fmla="*/ 5157787 h 5157787"/>
              <a:gd name="connsiteX7" fmla="*/ 0 w 7264785"/>
              <a:gd name="connsiteY7" fmla="*/ 5157787 h 5157787"/>
              <a:gd name="connsiteX8" fmla="*/ 3032286 w 7264785"/>
              <a:gd name="connsiteY8" fmla="*/ 15 h 5157787"/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7260250 w 7264785"/>
              <a:gd name="connsiteY4" fmla="*/ 4676634 h 5157787"/>
              <a:gd name="connsiteX5" fmla="*/ 6939560 w 7264785"/>
              <a:gd name="connsiteY5" fmla="*/ 5157787 h 5157787"/>
              <a:gd name="connsiteX6" fmla="*/ 0 w 7264785"/>
              <a:gd name="connsiteY6" fmla="*/ 5157787 h 5157787"/>
              <a:gd name="connsiteX7" fmla="*/ 3032286 w 7264785"/>
              <a:gd name="connsiteY7" fmla="*/ 15 h 5157787"/>
              <a:gd name="connsiteX8" fmla="*/ 3041370 w 7264785"/>
              <a:gd name="connsiteY8" fmla="*/ 0 h 5157787"/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7260250 w 7264785"/>
              <a:gd name="connsiteY4" fmla="*/ 4676634 h 5157787"/>
              <a:gd name="connsiteX5" fmla="*/ 0 w 7264785"/>
              <a:gd name="connsiteY5" fmla="*/ 5157787 h 5157787"/>
              <a:gd name="connsiteX6" fmla="*/ 3032286 w 7264785"/>
              <a:gd name="connsiteY6" fmla="*/ 15 h 5157787"/>
              <a:gd name="connsiteX7" fmla="*/ 3041370 w 7264785"/>
              <a:gd name="connsiteY7" fmla="*/ 0 h 5157787"/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0 w 7264785"/>
              <a:gd name="connsiteY4" fmla="*/ 5157787 h 5157787"/>
              <a:gd name="connsiteX5" fmla="*/ 3032286 w 7264785"/>
              <a:gd name="connsiteY5" fmla="*/ 15 h 5157787"/>
              <a:gd name="connsiteX6" fmla="*/ 3041370 w 7264785"/>
              <a:gd name="connsiteY6" fmla="*/ 0 h 5157787"/>
              <a:gd name="connsiteX0" fmla="*/ 3041370 w 7264785"/>
              <a:gd name="connsiteY0" fmla="*/ 0 h 5157787"/>
              <a:gd name="connsiteX1" fmla="*/ 5481705 w 7264785"/>
              <a:gd name="connsiteY1" fmla="*/ 508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0 w 7264785"/>
              <a:gd name="connsiteY4" fmla="*/ 5157787 h 5157787"/>
              <a:gd name="connsiteX5" fmla="*/ 3032286 w 7264785"/>
              <a:gd name="connsiteY5" fmla="*/ 15 h 5157787"/>
              <a:gd name="connsiteX6" fmla="*/ 3041370 w 7264785"/>
              <a:gd name="connsiteY6" fmla="*/ 0 h 5157787"/>
              <a:gd name="connsiteX0" fmla="*/ 3041370 w 7264785"/>
              <a:gd name="connsiteY0" fmla="*/ 0 h 5157787"/>
              <a:gd name="connsiteX1" fmla="*/ 5481705 w 7264785"/>
              <a:gd name="connsiteY1" fmla="*/ 5080 h 5157787"/>
              <a:gd name="connsiteX2" fmla="*/ 7264785 w 7264785"/>
              <a:gd name="connsiteY2" fmla="*/ 5157787 h 5157787"/>
              <a:gd name="connsiteX3" fmla="*/ 0 w 7264785"/>
              <a:gd name="connsiteY3" fmla="*/ 5157787 h 5157787"/>
              <a:gd name="connsiteX4" fmla="*/ 3032286 w 7264785"/>
              <a:gd name="connsiteY4" fmla="*/ 15 h 5157787"/>
              <a:gd name="connsiteX5" fmla="*/ 3041370 w 7264785"/>
              <a:gd name="connsiteY5" fmla="*/ 0 h 5157787"/>
              <a:gd name="connsiteX0" fmla="*/ 3041370 w 5547745"/>
              <a:gd name="connsiteY0" fmla="*/ 0 h 5162867"/>
              <a:gd name="connsiteX1" fmla="*/ 5481705 w 5547745"/>
              <a:gd name="connsiteY1" fmla="*/ 5080 h 5162867"/>
              <a:gd name="connsiteX2" fmla="*/ 5547745 w 5547745"/>
              <a:gd name="connsiteY2" fmla="*/ 5162867 h 5162867"/>
              <a:gd name="connsiteX3" fmla="*/ 0 w 5547745"/>
              <a:gd name="connsiteY3" fmla="*/ 5157787 h 5162867"/>
              <a:gd name="connsiteX4" fmla="*/ 3032286 w 5547745"/>
              <a:gd name="connsiteY4" fmla="*/ 15 h 5162867"/>
              <a:gd name="connsiteX5" fmla="*/ 3041370 w 5547745"/>
              <a:gd name="connsiteY5" fmla="*/ 0 h 5162867"/>
              <a:gd name="connsiteX0" fmla="*/ 3041370 w 5481705"/>
              <a:gd name="connsiteY0" fmla="*/ 0 h 5157787"/>
              <a:gd name="connsiteX1" fmla="*/ 5481705 w 5481705"/>
              <a:gd name="connsiteY1" fmla="*/ 5080 h 5157787"/>
              <a:gd name="connsiteX2" fmla="*/ 5024505 w 5481705"/>
              <a:gd name="connsiteY2" fmla="*/ 4924107 h 5157787"/>
              <a:gd name="connsiteX3" fmla="*/ 0 w 5481705"/>
              <a:gd name="connsiteY3" fmla="*/ 5157787 h 5157787"/>
              <a:gd name="connsiteX4" fmla="*/ 3032286 w 5481705"/>
              <a:gd name="connsiteY4" fmla="*/ 15 h 5157787"/>
              <a:gd name="connsiteX5" fmla="*/ 3041370 w 5481705"/>
              <a:gd name="connsiteY5" fmla="*/ 0 h 5157787"/>
              <a:gd name="connsiteX0" fmla="*/ 3041370 w 5491865"/>
              <a:gd name="connsiteY0" fmla="*/ 0 h 5183187"/>
              <a:gd name="connsiteX1" fmla="*/ 5481705 w 5491865"/>
              <a:gd name="connsiteY1" fmla="*/ 5080 h 5183187"/>
              <a:gd name="connsiteX2" fmla="*/ 5491865 w 5491865"/>
              <a:gd name="connsiteY2" fmla="*/ 5183187 h 5183187"/>
              <a:gd name="connsiteX3" fmla="*/ 0 w 5491865"/>
              <a:gd name="connsiteY3" fmla="*/ 5157787 h 5183187"/>
              <a:gd name="connsiteX4" fmla="*/ 3032286 w 5491865"/>
              <a:gd name="connsiteY4" fmla="*/ 15 h 5183187"/>
              <a:gd name="connsiteX5" fmla="*/ 3041370 w 5491865"/>
              <a:gd name="connsiteY5" fmla="*/ 0 h 518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1865" h="5183187">
                <a:moveTo>
                  <a:pt x="3041370" y="0"/>
                </a:moveTo>
                <a:lnTo>
                  <a:pt x="5481705" y="5080"/>
                </a:lnTo>
                <a:cubicBezTo>
                  <a:pt x="5485092" y="1731116"/>
                  <a:pt x="5488478" y="3457151"/>
                  <a:pt x="5491865" y="5183187"/>
                </a:cubicBezTo>
                <a:lnTo>
                  <a:pt x="0" y="5157787"/>
                </a:lnTo>
                <a:lnTo>
                  <a:pt x="3032286" y="15"/>
                </a:lnTo>
                <a:lnTo>
                  <a:pt x="304137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buNone/>
              <a:defRPr i="1"/>
            </a:lvl1pPr>
          </a:lstStyle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A33D471-82D6-49B5-8D50-E92D925D50A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0043" y="1705293"/>
            <a:ext cx="7489825" cy="39973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41768F15-855E-46EB-937F-4B62FBFED1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4ADB33-45BC-43E6-B73E-5DC0F7FE271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D29FFBA-E5B1-403F-BAA5-A58F19E64A6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0B0FF28-FFF3-4705-9711-6750694FF05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A705F8C-F9A2-48B9-B3B9-2BB753ECC8E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131692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+Inhalt_1_zu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3B253C7-BB03-4187-B0E6-33DB131D7BD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11959"/>
            <a:ext cx="5880100" cy="514604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62D1EA0B-B801-434D-945A-384851387E2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2471" y="4554825"/>
            <a:ext cx="3580616" cy="1477962"/>
          </a:xfrm>
        </p:spPr>
        <p:txBody>
          <a:bodyPr>
            <a:normAutofit/>
          </a:bodyPr>
          <a:lstStyle>
            <a:lvl1pPr marL="0" indent="0">
              <a:spcAft>
                <a:spcPts val="0"/>
              </a:spcAft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Inhaltsplatzhalter 9">
            <a:extLst>
              <a:ext uri="{FF2B5EF4-FFF2-40B4-BE49-F238E27FC236}">
                <a16:creationId xmlns:a16="http://schemas.microsoft.com/office/drawing/2014/main" id="{9347E457-85CB-4F43-B73F-1CA1470E21F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517" y="1705293"/>
            <a:ext cx="5545137" cy="481933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/>
            </a:lvl1pPr>
            <a:lvl2pPr>
              <a:defRPr lang="de-DE" dirty="0"/>
            </a:lvl2pPr>
            <a:lvl3pPr>
              <a:defRPr lang="de-DE" dirty="0"/>
            </a:lvl3pPr>
            <a:lvl4pPr>
              <a:defRPr lang="de-DE" dirty="0"/>
            </a:lvl4pPr>
            <a:lvl5pPr>
              <a:defRPr lang="de-DE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4E6B411B-D8B8-42AE-963D-D71631748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A185A9-8E43-4F44-B7C9-BD58089427D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C5A1AC2-2E89-44C6-A0A6-8EDEAC7BECD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F33A4E5-B161-422B-8E98-FDA20E983FB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A3F5C19-2105-4970-A16D-4A2B2852961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688999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+2_Inhalte_3_zu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3B253C7-BB03-4187-B0E6-33DB131D7BD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24" y="1700213"/>
            <a:ext cx="4079875" cy="5157787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A1CD130-E215-4A3D-9473-6A53A7867FD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472" y="1705293"/>
            <a:ext cx="3592942" cy="481933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/>
            </a:lvl1pPr>
            <a:lvl2pPr>
              <a:defRPr lang="de-DE" dirty="0"/>
            </a:lvl2pPr>
            <a:lvl3pPr>
              <a:defRPr lang="de-DE" dirty="0"/>
            </a:lvl3pPr>
            <a:lvl4pPr>
              <a:defRPr lang="de-DE" dirty="0"/>
            </a:lvl4pPr>
            <a:lvl5pPr>
              <a:defRPr lang="de-DE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Inhaltsplatzhalter 9">
            <a:extLst>
              <a:ext uri="{FF2B5EF4-FFF2-40B4-BE49-F238E27FC236}">
                <a16:creationId xmlns:a16="http://schemas.microsoft.com/office/drawing/2014/main" id="{6E401B3C-3F51-4BA7-9138-9C720201A37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31846" y="1705293"/>
            <a:ext cx="3592942" cy="481933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/>
            </a:lvl1pPr>
            <a:lvl2pPr>
              <a:defRPr lang="de-DE" dirty="0"/>
            </a:lvl2pPr>
            <a:lvl3pPr>
              <a:defRPr lang="de-DE" dirty="0"/>
            </a:lvl3pPr>
            <a:lvl4pPr>
              <a:defRPr lang="de-DE" dirty="0"/>
            </a:lvl4pPr>
            <a:lvl5pPr>
              <a:defRPr lang="de-DE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1E2A120C-5693-415A-B71B-B5C7C51954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37B4A4D6-B7D4-4108-9465-D2DCABDCA4E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12126" y="3437573"/>
            <a:ext cx="3600450" cy="1477962"/>
          </a:xfrm>
        </p:spPr>
        <p:txBody>
          <a:bodyPr lIns="180000">
            <a:normAutofit/>
          </a:bodyPr>
          <a:lstStyle>
            <a:lvl1pPr marL="0" indent="0">
              <a:spcAft>
                <a:spcPts val="0"/>
              </a:spcAft>
              <a:buNone/>
              <a:defRPr sz="1200" i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65C7DF-AFE0-43A2-B947-B2DCF55C11D6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974300F-8663-4755-9717-EB33E9414DA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AF99D42-9B2A-49DB-938A-237CE79CD1B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4A12DB10-D805-463E-94B6-BBF535B320F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2141824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quer+3_Inhalte_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A1CD130-E215-4A3D-9473-6A53A7867FD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472" y="1705293"/>
            <a:ext cx="3592942" cy="208882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/>
            </a:lvl1pPr>
            <a:lvl2pPr>
              <a:defRPr lang="de-DE" dirty="0"/>
            </a:lvl2pPr>
            <a:lvl3pPr>
              <a:defRPr lang="de-DE" dirty="0"/>
            </a:lvl3pPr>
            <a:lvl4pPr>
              <a:defRPr lang="de-DE" dirty="0"/>
            </a:lvl4pPr>
            <a:lvl5pPr>
              <a:defRPr lang="de-DE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Inhaltsplatzhalter 9">
            <a:extLst>
              <a:ext uri="{FF2B5EF4-FFF2-40B4-BE49-F238E27FC236}">
                <a16:creationId xmlns:a16="http://schemas.microsoft.com/office/drawing/2014/main" id="{6E401B3C-3F51-4BA7-9138-9C720201A37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31846" y="1705293"/>
            <a:ext cx="3592942" cy="208882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/>
            </a:lvl1pPr>
            <a:lvl2pPr>
              <a:defRPr lang="de-DE" dirty="0"/>
            </a:lvl2pPr>
            <a:lvl3pPr>
              <a:defRPr lang="de-DE" dirty="0"/>
            </a:lvl3pPr>
            <a:lvl4pPr>
              <a:defRPr lang="de-DE" dirty="0"/>
            </a:lvl4pPr>
            <a:lvl5pPr>
              <a:defRPr lang="de-DE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Inhaltsplatzhalter 9">
            <a:extLst>
              <a:ext uri="{FF2B5EF4-FFF2-40B4-BE49-F238E27FC236}">
                <a16:creationId xmlns:a16="http://schemas.microsoft.com/office/drawing/2014/main" id="{56CEB81B-7118-4418-9D33-0AF7BAF11E3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112125" y="1705293"/>
            <a:ext cx="3592942" cy="208882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/>
            </a:lvl1pPr>
            <a:lvl2pPr>
              <a:defRPr lang="de-DE" dirty="0"/>
            </a:lvl2pPr>
            <a:lvl3pPr>
              <a:defRPr lang="de-DE" dirty="0"/>
            </a:lvl3pPr>
            <a:lvl4pPr>
              <a:defRPr lang="de-DE" dirty="0"/>
            </a:lvl4pPr>
            <a:lvl5pPr>
              <a:defRPr lang="de-DE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337AF04F-8F54-4F68-BEF9-B794A83F97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42900" y="4221163"/>
            <a:ext cx="11369675" cy="2154237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de-DE"/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16553D67-98A3-438A-A08B-16911A35C7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. </a:t>
            </a:r>
            <a:r>
              <a:rPr lang="de-DE" dirty="0" err="1"/>
              <a:t>Aenean</a:t>
            </a:r>
            <a:r>
              <a:rPr lang="de-DE" dirty="0"/>
              <a:t> commodo </a:t>
            </a:r>
            <a:r>
              <a:rPr lang="de-DE" dirty="0" err="1"/>
              <a:t>ligula</a:t>
            </a:r>
            <a:r>
              <a:rPr lang="de-DE" dirty="0"/>
              <a:t> </a:t>
            </a:r>
            <a:r>
              <a:rPr lang="de-DE" dirty="0" err="1"/>
              <a:t>eget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. </a:t>
            </a:r>
            <a:r>
              <a:rPr lang="de-DE" dirty="0" err="1"/>
              <a:t>Aenean</a:t>
            </a:r>
            <a:r>
              <a:rPr lang="de-DE" dirty="0"/>
              <a:t> </a:t>
            </a:r>
            <a:r>
              <a:rPr lang="de-DE" dirty="0" err="1"/>
              <a:t>massa</a:t>
            </a:r>
            <a:r>
              <a:rPr lang="de-DE" dirty="0"/>
              <a:t>. Cum </a:t>
            </a:r>
            <a:r>
              <a:rPr lang="de-DE" dirty="0" err="1"/>
              <a:t>sociis</a:t>
            </a:r>
            <a:r>
              <a:rPr lang="de-DE" dirty="0"/>
              <a:t> </a:t>
            </a:r>
            <a:r>
              <a:rPr lang="de-DE" dirty="0" err="1"/>
              <a:t>natoque</a:t>
            </a:r>
            <a:r>
              <a:rPr lang="de-DE" dirty="0"/>
              <a:t> </a:t>
            </a:r>
            <a:r>
              <a:rPr lang="de-DE" dirty="0" err="1"/>
              <a:t>penatibus</a:t>
            </a:r>
            <a:r>
              <a:rPr lang="de-DE" dirty="0"/>
              <a:t> et </a:t>
            </a:r>
            <a:r>
              <a:rPr lang="de-DE" dirty="0" err="1"/>
              <a:t>magnis</a:t>
            </a:r>
            <a:r>
              <a:rPr lang="de-DE" dirty="0"/>
              <a:t> </a:t>
            </a:r>
            <a:r>
              <a:rPr lang="de-DE" dirty="0" err="1"/>
              <a:t>dis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83B524-C90A-45CD-9408-CB3A858EB22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9D8069-22C4-438C-8968-D3DFE61FFC1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EB6067-AC37-4322-A339-0B6D09B6FC4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893797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3_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A1CD130-E215-4A3D-9473-6A53A7867FD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472" y="1700213"/>
            <a:ext cx="3592942" cy="12969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b="1">
                <a:latin typeface="+mn-lt"/>
              </a:defRPr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E8054"/>
              </a:buClr>
              <a:buNone/>
            </a:pPr>
            <a:r>
              <a:rPr lang="de-DE" dirty="0"/>
              <a:t>Mastertextformat bearbeiten</a:t>
            </a:r>
          </a:p>
        </p:txBody>
      </p:sp>
      <p:sp>
        <p:nvSpPr>
          <p:cNvPr id="16" name="Inhaltsplatzhalter 9">
            <a:extLst>
              <a:ext uri="{FF2B5EF4-FFF2-40B4-BE49-F238E27FC236}">
                <a16:creationId xmlns:a16="http://schemas.microsoft.com/office/drawing/2014/main" id="{E59622B1-65E5-481E-B037-968CDEA3DF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42472" y="3104964"/>
            <a:ext cx="3592942" cy="3240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de-DE" dirty="0"/>
            </a:lvl1pPr>
            <a:lvl2pPr>
              <a:defRPr lang="de-DE" dirty="0"/>
            </a:lvl2pPr>
            <a:lvl3pPr>
              <a:defRPr lang="de-DE" dirty="0"/>
            </a:lvl3pPr>
            <a:lvl4pPr>
              <a:defRPr lang="de-DE" dirty="0"/>
            </a:lvl4pPr>
            <a:lvl5pPr>
              <a:defRPr lang="de-DE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3DA42AF4-370C-464C-8C6D-EDC4487A94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. </a:t>
            </a:r>
            <a:r>
              <a:rPr lang="de-DE" dirty="0" err="1"/>
              <a:t>Aenean</a:t>
            </a:r>
            <a:r>
              <a:rPr lang="de-DE" dirty="0"/>
              <a:t> commodo </a:t>
            </a:r>
            <a:r>
              <a:rPr lang="de-DE" dirty="0" err="1"/>
              <a:t>ligula</a:t>
            </a:r>
            <a:r>
              <a:rPr lang="de-DE" dirty="0"/>
              <a:t> </a:t>
            </a:r>
            <a:r>
              <a:rPr lang="de-DE" dirty="0" err="1"/>
              <a:t>eget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. </a:t>
            </a:r>
            <a:r>
              <a:rPr lang="de-DE" dirty="0" err="1"/>
              <a:t>Aenean</a:t>
            </a:r>
            <a:r>
              <a:rPr lang="de-DE" dirty="0"/>
              <a:t> </a:t>
            </a:r>
            <a:r>
              <a:rPr lang="de-DE" dirty="0" err="1"/>
              <a:t>massa</a:t>
            </a:r>
            <a:r>
              <a:rPr lang="de-DE" dirty="0"/>
              <a:t>. Cum </a:t>
            </a:r>
            <a:r>
              <a:rPr lang="de-DE" dirty="0" err="1"/>
              <a:t>sociis</a:t>
            </a:r>
            <a:r>
              <a:rPr lang="de-DE" dirty="0"/>
              <a:t> </a:t>
            </a:r>
            <a:r>
              <a:rPr lang="de-DE" dirty="0" err="1"/>
              <a:t>natoque</a:t>
            </a:r>
            <a:r>
              <a:rPr lang="de-DE" dirty="0"/>
              <a:t> </a:t>
            </a:r>
            <a:r>
              <a:rPr lang="de-DE" dirty="0" err="1"/>
              <a:t>penatibus</a:t>
            </a:r>
            <a:r>
              <a:rPr lang="de-DE" dirty="0"/>
              <a:t> et </a:t>
            </a:r>
            <a:r>
              <a:rPr lang="de-DE" dirty="0" err="1"/>
              <a:t>magnis</a:t>
            </a:r>
            <a:r>
              <a:rPr lang="de-DE" dirty="0"/>
              <a:t> </a:t>
            </a:r>
            <a:r>
              <a:rPr lang="de-DE" dirty="0" err="1"/>
              <a:t>dis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8564DF-3671-4C77-869E-EFAF2459A3F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224338" y="1700213"/>
            <a:ext cx="3592512" cy="46450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Inhaltsplatzhalter 5">
            <a:extLst>
              <a:ext uri="{FF2B5EF4-FFF2-40B4-BE49-F238E27FC236}">
                <a16:creationId xmlns:a16="http://schemas.microsoft.com/office/drawing/2014/main" id="{A7B3048A-D728-4D56-86C2-68CA51171C3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120063" y="1700213"/>
            <a:ext cx="3592512" cy="46450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269FB8-729B-4027-81A6-99DA693D1948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04C0738-F926-441F-A700-C0546D73152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0151335-C61C-4FF9-91DB-0729C57CE5D2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61647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Schluss_grafisch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C167F329-5AF2-4ACF-9D70-9DB98278E30A}"/>
              </a:ext>
            </a:extLst>
          </p:cNvPr>
          <p:cNvSpPr/>
          <p:nvPr userDrawn="1"/>
        </p:nvSpPr>
        <p:spPr>
          <a:xfrm flipV="1">
            <a:off x="0" y="-4445"/>
            <a:ext cx="9072880" cy="6866890"/>
          </a:xfrm>
          <a:custGeom>
            <a:avLst/>
            <a:gdLst>
              <a:gd name="connsiteX0" fmla="*/ 0 w 9072880"/>
              <a:gd name="connsiteY0" fmla="*/ 5080 h 6868160"/>
              <a:gd name="connsiteX1" fmla="*/ 0 w 9072880"/>
              <a:gd name="connsiteY1" fmla="*/ 6868160 h 6868160"/>
              <a:gd name="connsiteX2" fmla="*/ 9072880 w 9072880"/>
              <a:gd name="connsiteY2" fmla="*/ 6868160 h 6868160"/>
              <a:gd name="connsiteX3" fmla="*/ 9072880 w 9072880"/>
              <a:gd name="connsiteY3" fmla="*/ 2829560 h 6868160"/>
              <a:gd name="connsiteX4" fmla="*/ 4175760 w 9072880"/>
              <a:gd name="connsiteY4" fmla="*/ 0 h 6868160"/>
              <a:gd name="connsiteX5" fmla="*/ 0 w 9072880"/>
              <a:gd name="connsiteY5" fmla="*/ 5080 h 6868160"/>
              <a:gd name="connsiteX0" fmla="*/ 0 w 9072880"/>
              <a:gd name="connsiteY0" fmla="*/ 5080 h 6868160"/>
              <a:gd name="connsiteX1" fmla="*/ 0 w 9072880"/>
              <a:gd name="connsiteY1" fmla="*/ 6868160 h 6868160"/>
              <a:gd name="connsiteX2" fmla="*/ 9072880 w 9072880"/>
              <a:gd name="connsiteY2" fmla="*/ 6868160 h 6868160"/>
              <a:gd name="connsiteX3" fmla="*/ 9062720 w 9072880"/>
              <a:gd name="connsiteY3" fmla="*/ 2296160 h 6868160"/>
              <a:gd name="connsiteX4" fmla="*/ 4175760 w 9072880"/>
              <a:gd name="connsiteY4" fmla="*/ 0 h 6868160"/>
              <a:gd name="connsiteX5" fmla="*/ 0 w 9072880"/>
              <a:gd name="connsiteY5" fmla="*/ 5080 h 6868160"/>
              <a:gd name="connsiteX0" fmla="*/ 0 w 9072880"/>
              <a:gd name="connsiteY0" fmla="*/ 10160 h 6873240"/>
              <a:gd name="connsiteX1" fmla="*/ 0 w 9072880"/>
              <a:gd name="connsiteY1" fmla="*/ 6873240 h 6873240"/>
              <a:gd name="connsiteX2" fmla="*/ 9072880 w 9072880"/>
              <a:gd name="connsiteY2" fmla="*/ 6873240 h 6873240"/>
              <a:gd name="connsiteX3" fmla="*/ 9062720 w 9072880"/>
              <a:gd name="connsiteY3" fmla="*/ 2301240 h 6873240"/>
              <a:gd name="connsiteX4" fmla="*/ 5095240 w 9072880"/>
              <a:gd name="connsiteY4" fmla="*/ 0 h 6873240"/>
              <a:gd name="connsiteX5" fmla="*/ 0 w 9072880"/>
              <a:gd name="connsiteY5" fmla="*/ 10160 h 6873240"/>
              <a:gd name="connsiteX0" fmla="*/ 0 w 9072880"/>
              <a:gd name="connsiteY0" fmla="*/ 10160 h 6873240"/>
              <a:gd name="connsiteX1" fmla="*/ 0 w 9072880"/>
              <a:gd name="connsiteY1" fmla="*/ 6873240 h 6873240"/>
              <a:gd name="connsiteX2" fmla="*/ 9072880 w 9072880"/>
              <a:gd name="connsiteY2" fmla="*/ 6873240 h 6873240"/>
              <a:gd name="connsiteX3" fmla="*/ 9062720 w 9072880"/>
              <a:gd name="connsiteY3" fmla="*/ 2707640 h 6873240"/>
              <a:gd name="connsiteX4" fmla="*/ 5095240 w 9072880"/>
              <a:gd name="connsiteY4" fmla="*/ 0 h 6873240"/>
              <a:gd name="connsiteX5" fmla="*/ 0 w 9072880"/>
              <a:gd name="connsiteY5" fmla="*/ 10160 h 6873240"/>
              <a:gd name="connsiteX0" fmla="*/ 0 w 9072880"/>
              <a:gd name="connsiteY0" fmla="*/ 3810 h 6866890"/>
              <a:gd name="connsiteX1" fmla="*/ 0 w 9072880"/>
              <a:gd name="connsiteY1" fmla="*/ 6866890 h 6866890"/>
              <a:gd name="connsiteX2" fmla="*/ 9072880 w 9072880"/>
              <a:gd name="connsiteY2" fmla="*/ 6866890 h 6866890"/>
              <a:gd name="connsiteX3" fmla="*/ 9062720 w 9072880"/>
              <a:gd name="connsiteY3" fmla="*/ 2701290 h 6866890"/>
              <a:gd name="connsiteX4" fmla="*/ 4403090 w 9072880"/>
              <a:gd name="connsiteY4" fmla="*/ 0 h 6866890"/>
              <a:gd name="connsiteX5" fmla="*/ 0 w 9072880"/>
              <a:gd name="connsiteY5" fmla="*/ 3810 h 686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2880" h="6866890">
                <a:moveTo>
                  <a:pt x="0" y="3810"/>
                </a:moveTo>
                <a:lnTo>
                  <a:pt x="0" y="6866890"/>
                </a:lnTo>
                <a:lnTo>
                  <a:pt x="9072880" y="6866890"/>
                </a:lnTo>
                <a:cubicBezTo>
                  <a:pt x="9069493" y="5342890"/>
                  <a:pt x="9066107" y="4225290"/>
                  <a:pt x="9062720" y="2701290"/>
                </a:cubicBezTo>
                <a:lnTo>
                  <a:pt x="4403090" y="0"/>
                </a:lnTo>
                <a:lnTo>
                  <a:pt x="0" y="381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D38865-5641-4BF8-88D7-6600448452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3452" y="2889051"/>
            <a:ext cx="4709430" cy="176408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Headline durch Klicken bearbeiten</a:t>
            </a:r>
          </a:p>
        </p:txBody>
      </p:sp>
      <p:sp>
        <p:nvSpPr>
          <p:cNvPr id="18" name="Datumsplatzhalter 17">
            <a:extLst>
              <a:ext uri="{FF2B5EF4-FFF2-40B4-BE49-F238E27FC236}">
                <a16:creationId xmlns:a16="http://schemas.microsoft.com/office/drawing/2014/main" id="{8C684EE2-D814-4856-A4BE-92FF1E1B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19" name="Fußzeilenplatzhalter 18">
            <a:extLst>
              <a:ext uri="{FF2B5EF4-FFF2-40B4-BE49-F238E27FC236}">
                <a16:creationId xmlns:a16="http://schemas.microsoft.com/office/drawing/2014/main" id="{EF198090-00A9-4EA8-BDBB-75C469CF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299A4944-4849-4866-8094-09412CB0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CA80EF5D-9B5E-409A-AD8D-86EE464B17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92696" y="160566"/>
            <a:ext cx="1039737" cy="396000"/>
          </a:xfrm>
          <a:prstGeom prst="rect">
            <a:avLst/>
          </a:prstGeom>
        </p:spPr>
      </p:pic>
      <p:sp>
        <p:nvSpPr>
          <p:cNvPr id="10" name="Untertitel 2">
            <a:extLst>
              <a:ext uri="{FF2B5EF4-FFF2-40B4-BE49-F238E27FC236}">
                <a16:creationId xmlns:a16="http://schemas.microsoft.com/office/drawing/2014/main" id="{B23BC086-EB53-4105-9004-0D41162A52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6234" y="4810844"/>
            <a:ext cx="4716648" cy="59243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>
              <a:lnSpc>
                <a:spcPct val="85000"/>
              </a:lnSpc>
              <a:buNone/>
              <a:defRPr lang="de-DE" sz="1800" b="0" dirty="0"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24672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4" name="Inhaltsplatzhalter 6">
            <a:extLst>
              <a:ext uri="{FF2B5EF4-FFF2-40B4-BE49-F238E27FC236}">
                <a16:creationId xmlns:a16="http://schemas.microsoft.com/office/drawing/2014/main" id="{5BC04EA8-0396-4721-B382-52FAEF13DA7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34964" y="1705292"/>
            <a:ext cx="11377612" cy="39973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D69CA254-5A89-4BA2-967E-B9F137344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149F71-F728-4FBD-96AC-59017CFE6C6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87BB32-6C80-4191-B6F6-5F3C941D630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68D1D2-7A3E-452C-B3BB-11EEAF3D930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31763C1-AACE-4B96-B248-3A0B3693288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3429878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D69CA254-5A89-4BA2-967E-B9F137344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B7EC541D-73A1-4E95-A584-EE4E56B380A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4963" y="1700213"/>
            <a:ext cx="11377612" cy="39973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61C9EB-1796-484C-A211-3717416921B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221B5B0-0BA8-4991-93C5-F60C1DB0E1E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9737644-AA63-48FA-A9D6-CA6E65FA2B6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0980538-3D2C-46CC-BCF4-EE05349AA9D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3896573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max_2_Pers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FE68342C-B849-4ECA-B6A5-D78DCC477C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2501" y="2276475"/>
            <a:ext cx="3602912" cy="202016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Schlusstext durch Klicken hinzu fügen</a:t>
            </a:r>
          </a:p>
        </p:txBody>
      </p:sp>
      <p:sp>
        <p:nvSpPr>
          <p:cNvPr id="18" name="Untertitel 2">
            <a:extLst>
              <a:ext uri="{FF2B5EF4-FFF2-40B4-BE49-F238E27FC236}">
                <a16:creationId xmlns:a16="http://schemas.microsoft.com/office/drawing/2014/main" id="{CC9DFB09-B699-4613-8028-51C3A28CA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983" y="4509120"/>
            <a:ext cx="3607597" cy="56610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lang="de-DE" sz="1800" b="0" dirty="0"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19" name="Bildplatzhalter 8">
            <a:extLst>
              <a:ext uri="{FF2B5EF4-FFF2-40B4-BE49-F238E27FC236}">
                <a16:creationId xmlns:a16="http://schemas.microsoft.com/office/drawing/2014/main" id="{9E4D74C7-38EF-40B2-A8AE-0DE9E93264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14778" y="1700213"/>
            <a:ext cx="1655762" cy="1434969"/>
          </a:xfrm>
          <a:prstGeom prst="hexagon">
            <a:avLst/>
          </a:prstGeom>
          <a:ln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de-DE" dirty="0"/>
          </a:p>
        </p:txBody>
      </p:sp>
      <p:sp>
        <p:nvSpPr>
          <p:cNvPr id="24" name="Bildplatzhalter 8">
            <a:extLst>
              <a:ext uri="{FF2B5EF4-FFF2-40B4-BE49-F238E27FC236}">
                <a16:creationId xmlns:a16="http://schemas.microsoft.com/office/drawing/2014/main" id="{1B7BAF2C-4148-4A18-8045-853229847E3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15622" y="1700213"/>
            <a:ext cx="1655762" cy="1434969"/>
          </a:xfrm>
          <a:prstGeom prst="hexagon">
            <a:avLst/>
          </a:prstGeom>
          <a:ln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25DC49-7378-436D-A1C8-CEE0E0FD42D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24338" y="3429000"/>
            <a:ext cx="3600450" cy="2268538"/>
          </a:xfrm>
        </p:spPr>
        <p:txBody>
          <a:bodyPr/>
          <a:lstStyle/>
          <a:p>
            <a:pPr lvl="0"/>
            <a:r>
              <a:rPr lang="de-DE" dirty="0"/>
              <a:t>Kontaktdaten durch Klicken hinzu fügen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2AE499F-BFB1-4C48-AB7B-73EC81A8FAA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13546" y="3429000"/>
            <a:ext cx="3600450" cy="2268538"/>
          </a:xfrm>
        </p:spPr>
        <p:txBody>
          <a:bodyPr/>
          <a:lstStyle/>
          <a:p>
            <a:pPr lvl="0"/>
            <a:r>
              <a:rPr lang="de-DE" dirty="0"/>
              <a:t>Kontaktdaten durch Klicken hinzu fügen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751DBA-35FF-4A5F-96C9-9AC5E0097A8F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3BE541-29DF-42BA-80A3-7FFC5BFC78C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353C16-EE30-4D45-896B-92FB3F4367E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047770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max_4_Pers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FE68342C-B849-4ECA-B6A5-D78DCC477C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2501" y="2276475"/>
            <a:ext cx="3602912" cy="202016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Schlusstext durch Klicken hinzu fügen</a:t>
            </a:r>
          </a:p>
        </p:txBody>
      </p:sp>
      <p:sp>
        <p:nvSpPr>
          <p:cNvPr id="18" name="Untertitel 2">
            <a:extLst>
              <a:ext uri="{FF2B5EF4-FFF2-40B4-BE49-F238E27FC236}">
                <a16:creationId xmlns:a16="http://schemas.microsoft.com/office/drawing/2014/main" id="{CC9DFB09-B699-4613-8028-51C3A28CA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983" y="4509120"/>
            <a:ext cx="3607597" cy="56610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lang="de-DE" sz="1800" b="0" dirty="0"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19" name="Bildplatzhalter 8">
            <a:extLst>
              <a:ext uri="{FF2B5EF4-FFF2-40B4-BE49-F238E27FC236}">
                <a16:creationId xmlns:a16="http://schemas.microsoft.com/office/drawing/2014/main" id="{9E4D74C7-38EF-40B2-A8AE-0DE9E93264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14778" y="656692"/>
            <a:ext cx="1293591" cy="1121093"/>
          </a:xfrm>
          <a:prstGeom prst="hexagon">
            <a:avLst/>
          </a:prstGeom>
          <a:ln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de-DE" dirty="0"/>
          </a:p>
        </p:txBody>
      </p:sp>
      <p:sp>
        <p:nvSpPr>
          <p:cNvPr id="24" name="Bildplatzhalter 8">
            <a:extLst>
              <a:ext uri="{FF2B5EF4-FFF2-40B4-BE49-F238E27FC236}">
                <a16:creationId xmlns:a16="http://schemas.microsoft.com/office/drawing/2014/main" id="{1B7BAF2C-4148-4A18-8045-853229847E3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15622" y="656692"/>
            <a:ext cx="1293591" cy="1121093"/>
          </a:xfrm>
          <a:prstGeom prst="hexagon">
            <a:avLst/>
          </a:prstGeom>
          <a:ln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25DC49-7378-436D-A1C8-CEE0E0FD42D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24338" y="1844825"/>
            <a:ext cx="3600450" cy="151216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de-DE" dirty="0"/>
              <a:t>Kontaktdaten durch Klicken hinzu fügen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2AE499F-BFB1-4C48-AB7B-73EC81A8FAA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13546" y="1844825"/>
            <a:ext cx="3600450" cy="151216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de-DE" dirty="0"/>
              <a:t>Kontaktdaten durch Klicken hinzu fügen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4EC5F5B9-270F-46DF-82A7-1823A796404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14778" y="3802355"/>
            <a:ext cx="1293591" cy="1121093"/>
          </a:xfrm>
          <a:prstGeom prst="hexagon">
            <a:avLst/>
          </a:prstGeom>
          <a:ln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de-DE" dirty="0"/>
          </a:p>
        </p:txBody>
      </p:sp>
      <p:sp>
        <p:nvSpPr>
          <p:cNvPr id="12" name="Bildplatzhalter 8">
            <a:extLst>
              <a:ext uri="{FF2B5EF4-FFF2-40B4-BE49-F238E27FC236}">
                <a16:creationId xmlns:a16="http://schemas.microsoft.com/office/drawing/2014/main" id="{56BF98BE-99D3-470A-8127-911CFF87D31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15622" y="3802355"/>
            <a:ext cx="1293591" cy="1121093"/>
          </a:xfrm>
          <a:prstGeom prst="hexagon">
            <a:avLst/>
          </a:prstGeom>
          <a:ln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de-DE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B6738AD3-5CA7-4829-869C-861F9101ABD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24338" y="4990488"/>
            <a:ext cx="3600450" cy="151216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de-DE" dirty="0"/>
              <a:t>Kontaktdaten durch Klicken hinzu fügen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68428D6E-BFAC-44A2-975A-BC2716C6DB0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13546" y="4990488"/>
            <a:ext cx="3600450" cy="151216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de-DE" dirty="0"/>
              <a:t>Kontaktdaten durch Klicken hinzu fügen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EF2A69D-CEFC-45EA-83CD-E4AA95D3F2E9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D89E79-921E-42E4-919A-4AF19BEC6EB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AB5EC3-169D-4DC8-AC3E-F71298AC17C6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73705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Schluss_fotografisch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698A4512-A8A9-495E-9172-0890A609AD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04068" y="-4103"/>
            <a:ext cx="10588340" cy="6884645"/>
          </a:xfrm>
          <a:custGeom>
            <a:avLst/>
            <a:gdLst>
              <a:gd name="connsiteX0" fmla="*/ 0 w 10587932"/>
              <a:gd name="connsiteY0" fmla="*/ 0 h 6873240"/>
              <a:gd name="connsiteX1" fmla="*/ 9124665 w 10587932"/>
              <a:gd name="connsiteY1" fmla="*/ 0 h 6873240"/>
              <a:gd name="connsiteX2" fmla="*/ 9124665 w 10587932"/>
              <a:gd name="connsiteY2" fmla="*/ 793775 h 6873240"/>
              <a:gd name="connsiteX3" fmla="*/ 10178917 w 10587932"/>
              <a:gd name="connsiteY3" fmla="*/ 1416041 h 6873240"/>
              <a:gd name="connsiteX4" fmla="*/ 10211487 w 10587932"/>
              <a:gd name="connsiteY4" fmla="*/ 1431469 h 6873240"/>
              <a:gd name="connsiteX5" fmla="*/ 10587932 w 10587932"/>
              <a:gd name="connsiteY5" fmla="*/ 1431469 h 6873240"/>
              <a:gd name="connsiteX6" fmla="*/ 10587932 w 10587932"/>
              <a:gd name="connsiteY6" fmla="*/ 6873240 h 6873240"/>
              <a:gd name="connsiteX7" fmla="*/ 3952322 w 10587932"/>
              <a:gd name="connsiteY7" fmla="*/ 6873240 h 6873240"/>
              <a:gd name="connsiteX8" fmla="*/ 3954889 w 10587932"/>
              <a:gd name="connsiteY8" fmla="*/ 2293937 h 6873240"/>
              <a:gd name="connsiteX0" fmla="*/ 0 w 10588340"/>
              <a:gd name="connsiteY0" fmla="*/ 6325 h 6879565"/>
              <a:gd name="connsiteX1" fmla="*/ 9124665 w 10588340"/>
              <a:gd name="connsiteY1" fmla="*/ 6325 h 6879565"/>
              <a:gd name="connsiteX2" fmla="*/ 10588340 w 10588340"/>
              <a:gd name="connsiteY2" fmla="*/ 0 h 6879565"/>
              <a:gd name="connsiteX3" fmla="*/ 10178917 w 10588340"/>
              <a:gd name="connsiteY3" fmla="*/ 1422366 h 6879565"/>
              <a:gd name="connsiteX4" fmla="*/ 10211487 w 10588340"/>
              <a:gd name="connsiteY4" fmla="*/ 1437794 h 6879565"/>
              <a:gd name="connsiteX5" fmla="*/ 10587932 w 10588340"/>
              <a:gd name="connsiteY5" fmla="*/ 1437794 h 6879565"/>
              <a:gd name="connsiteX6" fmla="*/ 10587932 w 10588340"/>
              <a:gd name="connsiteY6" fmla="*/ 6879565 h 6879565"/>
              <a:gd name="connsiteX7" fmla="*/ 3952322 w 10588340"/>
              <a:gd name="connsiteY7" fmla="*/ 6879565 h 6879565"/>
              <a:gd name="connsiteX8" fmla="*/ 3954889 w 10588340"/>
              <a:gd name="connsiteY8" fmla="*/ 2300262 h 6879565"/>
              <a:gd name="connsiteX9" fmla="*/ 0 w 10588340"/>
              <a:gd name="connsiteY9" fmla="*/ 6325 h 6879565"/>
              <a:gd name="connsiteX0" fmla="*/ 0 w 10588340"/>
              <a:gd name="connsiteY0" fmla="*/ 6325 h 6879565"/>
              <a:gd name="connsiteX1" fmla="*/ 9124665 w 10588340"/>
              <a:gd name="connsiteY1" fmla="*/ 6325 h 6879565"/>
              <a:gd name="connsiteX2" fmla="*/ 10588340 w 10588340"/>
              <a:gd name="connsiteY2" fmla="*/ 0 h 6879565"/>
              <a:gd name="connsiteX3" fmla="*/ 10211487 w 10588340"/>
              <a:gd name="connsiteY3" fmla="*/ 1437794 h 6879565"/>
              <a:gd name="connsiteX4" fmla="*/ 10587932 w 10588340"/>
              <a:gd name="connsiteY4" fmla="*/ 1437794 h 6879565"/>
              <a:gd name="connsiteX5" fmla="*/ 10587932 w 10588340"/>
              <a:gd name="connsiteY5" fmla="*/ 6879565 h 6879565"/>
              <a:gd name="connsiteX6" fmla="*/ 3952322 w 10588340"/>
              <a:gd name="connsiteY6" fmla="*/ 6879565 h 6879565"/>
              <a:gd name="connsiteX7" fmla="*/ 3954889 w 10588340"/>
              <a:gd name="connsiteY7" fmla="*/ 2300262 h 6879565"/>
              <a:gd name="connsiteX8" fmla="*/ 0 w 10588340"/>
              <a:gd name="connsiteY8" fmla="*/ 6325 h 6879565"/>
              <a:gd name="connsiteX0" fmla="*/ 0 w 10588340"/>
              <a:gd name="connsiteY0" fmla="*/ 6325 h 6879565"/>
              <a:gd name="connsiteX1" fmla="*/ 9124665 w 10588340"/>
              <a:gd name="connsiteY1" fmla="*/ 6325 h 6879565"/>
              <a:gd name="connsiteX2" fmla="*/ 10588340 w 10588340"/>
              <a:gd name="connsiteY2" fmla="*/ 0 h 6879565"/>
              <a:gd name="connsiteX3" fmla="*/ 10587932 w 10588340"/>
              <a:gd name="connsiteY3" fmla="*/ 1437794 h 6879565"/>
              <a:gd name="connsiteX4" fmla="*/ 10587932 w 10588340"/>
              <a:gd name="connsiteY4" fmla="*/ 6879565 h 6879565"/>
              <a:gd name="connsiteX5" fmla="*/ 3952322 w 10588340"/>
              <a:gd name="connsiteY5" fmla="*/ 6879565 h 6879565"/>
              <a:gd name="connsiteX6" fmla="*/ 3954889 w 10588340"/>
              <a:gd name="connsiteY6" fmla="*/ 2300262 h 6879565"/>
              <a:gd name="connsiteX7" fmla="*/ 0 w 10588340"/>
              <a:gd name="connsiteY7" fmla="*/ 6325 h 6879565"/>
              <a:gd name="connsiteX0" fmla="*/ 0 w 10588340"/>
              <a:gd name="connsiteY0" fmla="*/ 6325 h 6879565"/>
              <a:gd name="connsiteX1" fmla="*/ 10588340 w 10588340"/>
              <a:gd name="connsiteY1" fmla="*/ 0 h 6879565"/>
              <a:gd name="connsiteX2" fmla="*/ 10587932 w 10588340"/>
              <a:gd name="connsiteY2" fmla="*/ 1437794 h 6879565"/>
              <a:gd name="connsiteX3" fmla="*/ 10587932 w 10588340"/>
              <a:gd name="connsiteY3" fmla="*/ 6879565 h 6879565"/>
              <a:gd name="connsiteX4" fmla="*/ 3952322 w 10588340"/>
              <a:gd name="connsiteY4" fmla="*/ 6879565 h 6879565"/>
              <a:gd name="connsiteX5" fmla="*/ 3954889 w 10588340"/>
              <a:gd name="connsiteY5" fmla="*/ 2300262 h 6879565"/>
              <a:gd name="connsiteX6" fmla="*/ 0 w 10588340"/>
              <a:gd name="connsiteY6" fmla="*/ 6325 h 6879565"/>
              <a:gd name="connsiteX0" fmla="*/ 0 w 10588340"/>
              <a:gd name="connsiteY0" fmla="*/ 6325 h 6879565"/>
              <a:gd name="connsiteX1" fmla="*/ 10588340 w 10588340"/>
              <a:gd name="connsiteY1" fmla="*/ 0 h 6879565"/>
              <a:gd name="connsiteX2" fmla="*/ 10587932 w 10588340"/>
              <a:gd name="connsiteY2" fmla="*/ 6879565 h 6879565"/>
              <a:gd name="connsiteX3" fmla="*/ 3952322 w 10588340"/>
              <a:gd name="connsiteY3" fmla="*/ 6879565 h 6879565"/>
              <a:gd name="connsiteX4" fmla="*/ 3954889 w 10588340"/>
              <a:gd name="connsiteY4" fmla="*/ 2300262 h 6879565"/>
              <a:gd name="connsiteX5" fmla="*/ 0 w 10588340"/>
              <a:gd name="connsiteY5" fmla="*/ 6325 h 6879565"/>
              <a:gd name="connsiteX0" fmla="*/ 0 w 10588340"/>
              <a:gd name="connsiteY0" fmla="*/ 6325 h 6879565"/>
              <a:gd name="connsiteX1" fmla="*/ 10588340 w 10588340"/>
              <a:gd name="connsiteY1" fmla="*/ 0 h 6879565"/>
              <a:gd name="connsiteX2" fmla="*/ 10587932 w 10588340"/>
              <a:gd name="connsiteY2" fmla="*/ 6879565 h 6879565"/>
              <a:gd name="connsiteX3" fmla="*/ 3952322 w 10588340"/>
              <a:gd name="connsiteY3" fmla="*/ 6879565 h 6879565"/>
              <a:gd name="connsiteX4" fmla="*/ 4269849 w 10588340"/>
              <a:gd name="connsiteY4" fmla="*/ 2295182 h 6879565"/>
              <a:gd name="connsiteX5" fmla="*/ 0 w 10588340"/>
              <a:gd name="connsiteY5" fmla="*/ 6325 h 6879565"/>
              <a:gd name="connsiteX0" fmla="*/ 0 w 10588340"/>
              <a:gd name="connsiteY0" fmla="*/ 6325 h 6884645"/>
              <a:gd name="connsiteX1" fmla="*/ 10588340 w 10588340"/>
              <a:gd name="connsiteY1" fmla="*/ 0 h 6884645"/>
              <a:gd name="connsiteX2" fmla="*/ 10587932 w 10588340"/>
              <a:gd name="connsiteY2" fmla="*/ 6879565 h 6884645"/>
              <a:gd name="connsiteX3" fmla="*/ 4282522 w 10588340"/>
              <a:gd name="connsiteY3" fmla="*/ 6884645 h 6884645"/>
              <a:gd name="connsiteX4" fmla="*/ 4269849 w 10588340"/>
              <a:gd name="connsiteY4" fmla="*/ 2295182 h 6884645"/>
              <a:gd name="connsiteX5" fmla="*/ 0 w 10588340"/>
              <a:gd name="connsiteY5" fmla="*/ 6325 h 688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8340" h="6884645">
                <a:moveTo>
                  <a:pt x="0" y="6325"/>
                </a:moveTo>
                <a:lnTo>
                  <a:pt x="10588340" y="0"/>
                </a:lnTo>
                <a:lnTo>
                  <a:pt x="10587932" y="6879565"/>
                </a:lnTo>
                <a:lnTo>
                  <a:pt x="4282522" y="6884645"/>
                </a:lnTo>
                <a:cubicBezTo>
                  <a:pt x="4283378" y="5358211"/>
                  <a:pt x="4268993" y="3821616"/>
                  <a:pt x="4269849" y="2295182"/>
                </a:cubicBezTo>
                <a:lnTo>
                  <a:pt x="0" y="632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D38865-5641-4BF8-88D7-6600448452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3452" y="2889051"/>
            <a:ext cx="4405666" cy="176408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Headline durch Klicken bearbeiten</a:t>
            </a:r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15B0B046-2C68-4196-959E-7786E5C88A5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27" name="Fußzeilenplatzhalter 26">
            <a:extLst>
              <a:ext uri="{FF2B5EF4-FFF2-40B4-BE49-F238E27FC236}">
                <a16:creationId xmlns:a16="http://schemas.microsoft.com/office/drawing/2014/main" id="{1FA64063-C278-42D8-9F2B-05010099C78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28" name="Foliennummernplatzhalter 27">
            <a:extLst>
              <a:ext uri="{FF2B5EF4-FFF2-40B4-BE49-F238E27FC236}">
                <a16:creationId xmlns:a16="http://schemas.microsoft.com/office/drawing/2014/main" id="{8E5ACE8C-66FF-4394-948D-DDAFEDE3249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716C409C-16B3-4AC4-A753-3CF6540E4B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92033" y="160566"/>
            <a:ext cx="1040400" cy="396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buNone/>
              <a:defRPr sz="200"/>
            </a:lvl1pPr>
          </a:lstStyle>
          <a:p>
            <a:endParaRPr lang="de-DE" dirty="0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603504A3-EC64-4505-BA56-9B350891D25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6234" y="4810844"/>
            <a:ext cx="4716648" cy="59243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>
              <a:lnSpc>
                <a:spcPct val="85000"/>
              </a:lnSpc>
              <a:buNone/>
              <a:defRPr lang="de-DE" sz="1800" b="0" dirty="0"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4851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Schluss_fotografisch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0C8A1E67-977E-4232-8C24-456CBACADB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8445"/>
            <a:ext cx="12192000" cy="6883907"/>
          </a:xfrm>
          <a:custGeom>
            <a:avLst/>
            <a:gdLst>
              <a:gd name="connsiteX0" fmla="*/ 6095179 w 12192000"/>
              <a:gd name="connsiteY0" fmla="*/ 0 h 6873240"/>
              <a:gd name="connsiteX1" fmla="*/ 10753216 w 12192000"/>
              <a:gd name="connsiteY1" fmla="*/ 0 h 6873240"/>
              <a:gd name="connsiteX2" fmla="*/ 10753216 w 12192000"/>
              <a:gd name="connsiteY2" fmla="*/ 697540 h 6873240"/>
              <a:gd name="connsiteX3" fmla="*/ 12192000 w 12192000"/>
              <a:gd name="connsiteY3" fmla="*/ 1528638 h 6873240"/>
              <a:gd name="connsiteX4" fmla="*/ 12192000 w 12192000"/>
              <a:gd name="connsiteY4" fmla="*/ 6873240 h 6873240"/>
              <a:gd name="connsiteX5" fmla="*/ 0 w 12192000"/>
              <a:gd name="connsiteY5" fmla="*/ 6873240 h 6873240"/>
              <a:gd name="connsiteX6" fmla="*/ 0 w 12192000"/>
              <a:gd name="connsiteY6" fmla="*/ 6460385 h 6873240"/>
              <a:gd name="connsiteX7" fmla="*/ 2098498 w 12192000"/>
              <a:gd name="connsiteY7" fmla="*/ 5230491 h 6873240"/>
              <a:gd name="connsiteX8" fmla="*/ 6097728 w 12192000"/>
              <a:gd name="connsiteY8" fmla="*/ 2929251 h 6873240"/>
              <a:gd name="connsiteX9" fmla="*/ 6094907 w 12192000"/>
              <a:gd name="connsiteY9" fmla="*/ 133726 h 6873240"/>
              <a:gd name="connsiteX0" fmla="*/ 6095179 w 12192000"/>
              <a:gd name="connsiteY0" fmla="*/ 0 h 6873240"/>
              <a:gd name="connsiteX1" fmla="*/ 10753216 w 12192000"/>
              <a:gd name="connsiteY1" fmla="*/ 0 h 6873240"/>
              <a:gd name="connsiteX2" fmla="*/ 12190856 w 12192000"/>
              <a:gd name="connsiteY2" fmla="*/ 1580 h 6873240"/>
              <a:gd name="connsiteX3" fmla="*/ 12192000 w 12192000"/>
              <a:gd name="connsiteY3" fmla="*/ 1528638 h 6873240"/>
              <a:gd name="connsiteX4" fmla="*/ 12192000 w 12192000"/>
              <a:gd name="connsiteY4" fmla="*/ 6873240 h 6873240"/>
              <a:gd name="connsiteX5" fmla="*/ 0 w 12192000"/>
              <a:gd name="connsiteY5" fmla="*/ 6873240 h 6873240"/>
              <a:gd name="connsiteX6" fmla="*/ 0 w 12192000"/>
              <a:gd name="connsiteY6" fmla="*/ 6460385 h 6873240"/>
              <a:gd name="connsiteX7" fmla="*/ 2098498 w 12192000"/>
              <a:gd name="connsiteY7" fmla="*/ 5230491 h 6873240"/>
              <a:gd name="connsiteX8" fmla="*/ 6097728 w 12192000"/>
              <a:gd name="connsiteY8" fmla="*/ 2929251 h 6873240"/>
              <a:gd name="connsiteX9" fmla="*/ 6094907 w 12192000"/>
              <a:gd name="connsiteY9" fmla="*/ 133726 h 6873240"/>
              <a:gd name="connsiteX10" fmla="*/ 6095179 w 12192000"/>
              <a:gd name="connsiteY10" fmla="*/ 0 h 6873240"/>
              <a:gd name="connsiteX0" fmla="*/ 6095179 w 12192000"/>
              <a:gd name="connsiteY0" fmla="*/ 0 h 6873240"/>
              <a:gd name="connsiteX1" fmla="*/ 12190856 w 12192000"/>
              <a:gd name="connsiteY1" fmla="*/ 1580 h 6873240"/>
              <a:gd name="connsiteX2" fmla="*/ 12192000 w 12192000"/>
              <a:gd name="connsiteY2" fmla="*/ 1528638 h 6873240"/>
              <a:gd name="connsiteX3" fmla="*/ 12192000 w 12192000"/>
              <a:gd name="connsiteY3" fmla="*/ 6873240 h 6873240"/>
              <a:gd name="connsiteX4" fmla="*/ 0 w 12192000"/>
              <a:gd name="connsiteY4" fmla="*/ 6873240 h 6873240"/>
              <a:gd name="connsiteX5" fmla="*/ 0 w 12192000"/>
              <a:gd name="connsiteY5" fmla="*/ 6460385 h 6873240"/>
              <a:gd name="connsiteX6" fmla="*/ 2098498 w 12192000"/>
              <a:gd name="connsiteY6" fmla="*/ 5230491 h 6873240"/>
              <a:gd name="connsiteX7" fmla="*/ 6097728 w 12192000"/>
              <a:gd name="connsiteY7" fmla="*/ 2929251 h 6873240"/>
              <a:gd name="connsiteX8" fmla="*/ 6094907 w 12192000"/>
              <a:gd name="connsiteY8" fmla="*/ 133726 h 6873240"/>
              <a:gd name="connsiteX9" fmla="*/ 6095179 w 12192000"/>
              <a:gd name="connsiteY9" fmla="*/ 0 h 6873240"/>
              <a:gd name="connsiteX0" fmla="*/ 6095179 w 12192000"/>
              <a:gd name="connsiteY0" fmla="*/ 0 h 6873240"/>
              <a:gd name="connsiteX1" fmla="*/ 12190856 w 12192000"/>
              <a:gd name="connsiteY1" fmla="*/ 1580 h 6873240"/>
              <a:gd name="connsiteX2" fmla="*/ 12192000 w 12192000"/>
              <a:gd name="connsiteY2" fmla="*/ 1528638 h 6873240"/>
              <a:gd name="connsiteX3" fmla="*/ 12192000 w 12192000"/>
              <a:gd name="connsiteY3" fmla="*/ 6873240 h 6873240"/>
              <a:gd name="connsiteX4" fmla="*/ 0 w 12192000"/>
              <a:gd name="connsiteY4" fmla="*/ 6873240 h 6873240"/>
              <a:gd name="connsiteX5" fmla="*/ 0 w 12192000"/>
              <a:gd name="connsiteY5" fmla="*/ 6460385 h 6873240"/>
              <a:gd name="connsiteX6" fmla="*/ 2098498 w 12192000"/>
              <a:gd name="connsiteY6" fmla="*/ 5230491 h 6873240"/>
              <a:gd name="connsiteX7" fmla="*/ 5894528 w 12192000"/>
              <a:gd name="connsiteY7" fmla="*/ 2837811 h 6873240"/>
              <a:gd name="connsiteX8" fmla="*/ 6094907 w 12192000"/>
              <a:gd name="connsiteY8" fmla="*/ 133726 h 6873240"/>
              <a:gd name="connsiteX9" fmla="*/ 6095179 w 12192000"/>
              <a:gd name="connsiteY9" fmla="*/ 0 h 6873240"/>
              <a:gd name="connsiteX0" fmla="*/ 6095179 w 12192000"/>
              <a:gd name="connsiteY0" fmla="*/ 0 h 6873240"/>
              <a:gd name="connsiteX1" fmla="*/ 12190856 w 12192000"/>
              <a:gd name="connsiteY1" fmla="*/ 1580 h 6873240"/>
              <a:gd name="connsiteX2" fmla="*/ 12192000 w 12192000"/>
              <a:gd name="connsiteY2" fmla="*/ 1528638 h 6873240"/>
              <a:gd name="connsiteX3" fmla="*/ 12192000 w 12192000"/>
              <a:gd name="connsiteY3" fmla="*/ 6873240 h 6873240"/>
              <a:gd name="connsiteX4" fmla="*/ 0 w 12192000"/>
              <a:gd name="connsiteY4" fmla="*/ 6873240 h 6873240"/>
              <a:gd name="connsiteX5" fmla="*/ 0 w 12192000"/>
              <a:gd name="connsiteY5" fmla="*/ 6460385 h 6873240"/>
              <a:gd name="connsiteX6" fmla="*/ 2098498 w 12192000"/>
              <a:gd name="connsiteY6" fmla="*/ 5230491 h 6873240"/>
              <a:gd name="connsiteX7" fmla="*/ 5894528 w 12192000"/>
              <a:gd name="connsiteY7" fmla="*/ 2837811 h 6873240"/>
              <a:gd name="connsiteX8" fmla="*/ 6095179 w 12192000"/>
              <a:gd name="connsiteY8" fmla="*/ 0 h 6873240"/>
              <a:gd name="connsiteX0" fmla="*/ 5897059 w 12192000"/>
              <a:gd name="connsiteY0" fmla="*/ 3500 h 6871660"/>
              <a:gd name="connsiteX1" fmla="*/ 12190856 w 12192000"/>
              <a:gd name="connsiteY1" fmla="*/ 0 h 6871660"/>
              <a:gd name="connsiteX2" fmla="*/ 12192000 w 12192000"/>
              <a:gd name="connsiteY2" fmla="*/ 1527058 h 6871660"/>
              <a:gd name="connsiteX3" fmla="*/ 12192000 w 12192000"/>
              <a:gd name="connsiteY3" fmla="*/ 6871660 h 6871660"/>
              <a:gd name="connsiteX4" fmla="*/ 0 w 12192000"/>
              <a:gd name="connsiteY4" fmla="*/ 6871660 h 6871660"/>
              <a:gd name="connsiteX5" fmla="*/ 0 w 12192000"/>
              <a:gd name="connsiteY5" fmla="*/ 6458805 h 6871660"/>
              <a:gd name="connsiteX6" fmla="*/ 2098498 w 12192000"/>
              <a:gd name="connsiteY6" fmla="*/ 5228911 h 6871660"/>
              <a:gd name="connsiteX7" fmla="*/ 5894528 w 12192000"/>
              <a:gd name="connsiteY7" fmla="*/ 2836231 h 6871660"/>
              <a:gd name="connsiteX8" fmla="*/ 5897059 w 12192000"/>
              <a:gd name="connsiteY8" fmla="*/ 3500 h 6871660"/>
              <a:gd name="connsiteX0" fmla="*/ 5897059 w 12192000"/>
              <a:gd name="connsiteY0" fmla="*/ 3500 h 6871660"/>
              <a:gd name="connsiteX1" fmla="*/ 12190856 w 12192000"/>
              <a:gd name="connsiteY1" fmla="*/ 0 h 6871660"/>
              <a:gd name="connsiteX2" fmla="*/ 12192000 w 12192000"/>
              <a:gd name="connsiteY2" fmla="*/ 1527058 h 6871660"/>
              <a:gd name="connsiteX3" fmla="*/ 12192000 w 12192000"/>
              <a:gd name="connsiteY3" fmla="*/ 6871660 h 6871660"/>
              <a:gd name="connsiteX4" fmla="*/ 0 w 12192000"/>
              <a:gd name="connsiteY4" fmla="*/ 6871660 h 6871660"/>
              <a:gd name="connsiteX5" fmla="*/ 0 w 12192000"/>
              <a:gd name="connsiteY5" fmla="*/ 6458805 h 6871660"/>
              <a:gd name="connsiteX6" fmla="*/ 2098498 w 12192000"/>
              <a:gd name="connsiteY6" fmla="*/ 5228911 h 6871660"/>
              <a:gd name="connsiteX7" fmla="*/ 5894528 w 12192000"/>
              <a:gd name="connsiteY7" fmla="*/ 2836231 h 6871660"/>
              <a:gd name="connsiteX8" fmla="*/ 5897059 w 12192000"/>
              <a:gd name="connsiteY8" fmla="*/ 3500 h 6871660"/>
              <a:gd name="connsiteX0" fmla="*/ 5897059 w 12192000"/>
              <a:gd name="connsiteY0" fmla="*/ 3500 h 6871660"/>
              <a:gd name="connsiteX1" fmla="*/ 12190856 w 12192000"/>
              <a:gd name="connsiteY1" fmla="*/ 0 h 6871660"/>
              <a:gd name="connsiteX2" fmla="*/ 12192000 w 12192000"/>
              <a:gd name="connsiteY2" fmla="*/ 1527058 h 6871660"/>
              <a:gd name="connsiteX3" fmla="*/ 12192000 w 12192000"/>
              <a:gd name="connsiteY3" fmla="*/ 6871660 h 6871660"/>
              <a:gd name="connsiteX4" fmla="*/ 0 w 12192000"/>
              <a:gd name="connsiteY4" fmla="*/ 6871660 h 6871660"/>
              <a:gd name="connsiteX5" fmla="*/ 0 w 12192000"/>
              <a:gd name="connsiteY5" fmla="*/ 6458805 h 6871660"/>
              <a:gd name="connsiteX6" fmla="*/ 2098498 w 12192000"/>
              <a:gd name="connsiteY6" fmla="*/ 5228911 h 6871660"/>
              <a:gd name="connsiteX7" fmla="*/ 5894528 w 12192000"/>
              <a:gd name="connsiteY7" fmla="*/ 2836231 h 6871660"/>
              <a:gd name="connsiteX8" fmla="*/ 5897059 w 12192000"/>
              <a:gd name="connsiteY8" fmla="*/ 3500 h 6871660"/>
              <a:gd name="connsiteX0" fmla="*/ 5888895 w 12192000"/>
              <a:gd name="connsiteY0" fmla="*/ 0 h 6880406"/>
              <a:gd name="connsiteX1" fmla="*/ 12190856 w 12192000"/>
              <a:gd name="connsiteY1" fmla="*/ 8746 h 6880406"/>
              <a:gd name="connsiteX2" fmla="*/ 12192000 w 12192000"/>
              <a:gd name="connsiteY2" fmla="*/ 1535804 h 6880406"/>
              <a:gd name="connsiteX3" fmla="*/ 12192000 w 12192000"/>
              <a:gd name="connsiteY3" fmla="*/ 6880406 h 6880406"/>
              <a:gd name="connsiteX4" fmla="*/ 0 w 12192000"/>
              <a:gd name="connsiteY4" fmla="*/ 6880406 h 6880406"/>
              <a:gd name="connsiteX5" fmla="*/ 0 w 12192000"/>
              <a:gd name="connsiteY5" fmla="*/ 6467551 h 6880406"/>
              <a:gd name="connsiteX6" fmla="*/ 2098498 w 12192000"/>
              <a:gd name="connsiteY6" fmla="*/ 5237657 h 6880406"/>
              <a:gd name="connsiteX7" fmla="*/ 5894528 w 12192000"/>
              <a:gd name="connsiteY7" fmla="*/ 2844977 h 6880406"/>
              <a:gd name="connsiteX8" fmla="*/ 5888895 w 12192000"/>
              <a:gd name="connsiteY8" fmla="*/ 0 h 6880406"/>
              <a:gd name="connsiteX0" fmla="*/ 5888895 w 12192000"/>
              <a:gd name="connsiteY0" fmla="*/ 3501 h 6883907"/>
              <a:gd name="connsiteX1" fmla="*/ 12190856 w 12192000"/>
              <a:gd name="connsiteY1" fmla="*/ 0 h 6883907"/>
              <a:gd name="connsiteX2" fmla="*/ 12192000 w 12192000"/>
              <a:gd name="connsiteY2" fmla="*/ 1539305 h 6883907"/>
              <a:gd name="connsiteX3" fmla="*/ 12192000 w 12192000"/>
              <a:gd name="connsiteY3" fmla="*/ 6883907 h 6883907"/>
              <a:gd name="connsiteX4" fmla="*/ 0 w 12192000"/>
              <a:gd name="connsiteY4" fmla="*/ 6883907 h 6883907"/>
              <a:gd name="connsiteX5" fmla="*/ 0 w 12192000"/>
              <a:gd name="connsiteY5" fmla="*/ 6471052 h 6883907"/>
              <a:gd name="connsiteX6" fmla="*/ 2098498 w 12192000"/>
              <a:gd name="connsiteY6" fmla="*/ 5241158 h 6883907"/>
              <a:gd name="connsiteX7" fmla="*/ 5894528 w 12192000"/>
              <a:gd name="connsiteY7" fmla="*/ 2848478 h 6883907"/>
              <a:gd name="connsiteX8" fmla="*/ 5888895 w 12192000"/>
              <a:gd name="connsiteY8" fmla="*/ 3501 h 688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83907">
                <a:moveTo>
                  <a:pt x="5888895" y="3501"/>
                </a:moveTo>
                <a:lnTo>
                  <a:pt x="12190856" y="0"/>
                </a:lnTo>
                <a:cubicBezTo>
                  <a:pt x="12191237" y="509019"/>
                  <a:pt x="12191619" y="1030286"/>
                  <a:pt x="12192000" y="1539305"/>
                </a:cubicBezTo>
                <a:lnTo>
                  <a:pt x="12192000" y="6883907"/>
                </a:lnTo>
                <a:lnTo>
                  <a:pt x="0" y="6883907"/>
                </a:lnTo>
                <a:lnTo>
                  <a:pt x="0" y="6471052"/>
                </a:lnTo>
                <a:lnTo>
                  <a:pt x="2098498" y="5241158"/>
                </a:lnTo>
                <a:cubicBezTo>
                  <a:pt x="3431575" y="4474078"/>
                  <a:pt x="4561451" y="3615558"/>
                  <a:pt x="5894528" y="2848478"/>
                </a:cubicBezTo>
                <a:cubicBezTo>
                  <a:pt x="5890081" y="1875130"/>
                  <a:pt x="5875827" y="974046"/>
                  <a:pt x="5888895" y="3501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D38865-5641-4BF8-88D7-6600448452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92" y="642016"/>
            <a:ext cx="4405666" cy="176408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Headline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4F448F-814A-4B00-875C-422FA50BC4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6174" y="2440521"/>
            <a:ext cx="4412418" cy="59243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lang="de-DE" sz="1800" b="0" dirty="0"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9BFB3887-CBF8-4CBC-8746-2E9EC544455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F5EFC360-5C59-4260-800F-1FF6AD7EE8E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3C6EB910-6465-4773-B284-CFAFCD391B2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28" name="Bildplatzhalter 36">
            <a:extLst>
              <a:ext uri="{FF2B5EF4-FFF2-40B4-BE49-F238E27FC236}">
                <a16:creationId xmlns:a16="http://schemas.microsoft.com/office/drawing/2014/main" id="{088F7EEC-DB63-4BC2-B55C-3319BDB708E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90800" y="162000"/>
            <a:ext cx="1040400" cy="396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479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howstop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3DAAF4C1-CFDB-4CB4-812D-7D3583C817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516" y="-12278"/>
            <a:ext cx="8238072" cy="6870277"/>
          </a:xfrm>
          <a:custGeom>
            <a:avLst/>
            <a:gdLst>
              <a:gd name="connsiteX0" fmla="*/ 8225310 w 8233484"/>
              <a:gd name="connsiteY0" fmla="*/ 0 h 6858000"/>
              <a:gd name="connsiteX1" fmla="*/ 2278705 w 8233484"/>
              <a:gd name="connsiteY1" fmla="*/ 0 h 6858000"/>
              <a:gd name="connsiteX2" fmla="*/ 1773412 w 8233484"/>
              <a:gd name="connsiteY2" fmla="*/ 861483 h 6858000"/>
              <a:gd name="connsiteX3" fmla="*/ 0 w 8233484"/>
              <a:gd name="connsiteY3" fmla="*/ 861483 h 6858000"/>
              <a:gd name="connsiteX4" fmla="*/ 0 w 8233484"/>
              <a:gd name="connsiteY4" fmla="*/ 6858000 h 6858000"/>
              <a:gd name="connsiteX5" fmla="*/ 8233484 w 8233484"/>
              <a:gd name="connsiteY5" fmla="*/ 6858000 h 6858000"/>
              <a:gd name="connsiteX6" fmla="*/ 6242050 w 8233484"/>
              <a:gd name="connsiteY6" fmla="*/ 3429000 h 6858000"/>
              <a:gd name="connsiteX0" fmla="*/ 8229898 w 8238072"/>
              <a:gd name="connsiteY0" fmla="*/ 12277 h 6870277"/>
              <a:gd name="connsiteX1" fmla="*/ 2283293 w 8238072"/>
              <a:gd name="connsiteY1" fmla="*/ 12277 h 6870277"/>
              <a:gd name="connsiteX2" fmla="*/ 0 w 8238072"/>
              <a:gd name="connsiteY2" fmla="*/ 0 h 6870277"/>
              <a:gd name="connsiteX3" fmla="*/ 4588 w 8238072"/>
              <a:gd name="connsiteY3" fmla="*/ 873760 h 6870277"/>
              <a:gd name="connsiteX4" fmla="*/ 4588 w 8238072"/>
              <a:gd name="connsiteY4" fmla="*/ 6870277 h 6870277"/>
              <a:gd name="connsiteX5" fmla="*/ 8238072 w 8238072"/>
              <a:gd name="connsiteY5" fmla="*/ 6870277 h 6870277"/>
              <a:gd name="connsiteX6" fmla="*/ 6246638 w 8238072"/>
              <a:gd name="connsiteY6" fmla="*/ 3441277 h 6870277"/>
              <a:gd name="connsiteX7" fmla="*/ 8229898 w 8238072"/>
              <a:gd name="connsiteY7" fmla="*/ 12277 h 6870277"/>
              <a:gd name="connsiteX0" fmla="*/ 8229898 w 8238072"/>
              <a:gd name="connsiteY0" fmla="*/ 12277 h 6870277"/>
              <a:gd name="connsiteX1" fmla="*/ 2283293 w 8238072"/>
              <a:gd name="connsiteY1" fmla="*/ 12277 h 6870277"/>
              <a:gd name="connsiteX2" fmla="*/ 0 w 8238072"/>
              <a:gd name="connsiteY2" fmla="*/ 0 h 6870277"/>
              <a:gd name="connsiteX3" fmla="*/ 1901121 w 8238072"/>
              <a:gd name="connsiteY3" fmla="*/ 3464560 h 6870277"/>
              <a:gd name="connsiteX4" fmla="*/ 4588 w 8238072"/>
              <a:gd name="connsiteY4" fmla="*/ 6870277 h 6870277"/>
              <a:gd name="connsiteX5" fmla="*/ 8238072 w 8238072"/>
              <a:gd name="connsiteY5" fmla="*/ 6870277 h 6870277"/>
              <a:gd name="connsiteX6" fmla="*/ 6246638 w 8238072"/>
              <a:gd name="connsiteY6" fmla="*/ 3441277 h 6870277"/>
              <a:gd name="connsiteX7" fmla="*/ 8229898 w 8238072"/>
              <a:gd name="connsiteY7" fmla="*/ 12277 h 6870277"/>
              <a:gd name="connsiteX0" fmla="*/ 8229898 w 8238072"/>
              <a:gd name="connsiteY0" fmla="*/ 12277 h 6870277"/>
              <a:gd name="connsiteX1" fmla="*/ 2283293 w 8238072"/>
              <a:gd name="connsiteY1" fmla="*/ 12277 h 6870277"/>
              <a:gd name="connsiteX2" fmla="*/ 0 w 8238072"/>
              <a:gd name="connsiteY2" fmla="*/ 0 h 6870277"/>
              <a:gd name="connsiteX3" fmla="*/ 1901121 w 8238072"/>
              <a:gd name="connsiteY3" fmla="*/ 3464560 h 6870277"/>
              <a:gd name="connsiteX4" fmla="*/ 4588 w 8238072"/>
              <a:gd name="connsiteY4" fmla="*/ 6870277 h 6870277"/>
              <a:gd name="connsiteX5" fmla="*/ 8238072 w 8238072"/>
              <a:gd name="connsiteY5" fmla="*/ 6870277 h 6870277"/>
              <a:gd name="connsiteX6" fmla="*/ 8229898 w 8238072"/>
              <a:gd name="connsiteY6" fmla="*/ 12277 h 6870277"/>
              <a:gd name="connsiteX0" fmla="*/ 8229898 w 8238072"/>
              <a:gd name="connsiteY0" fmla="*/ 12277 h 6870277"/>
              <a:gd name="connsiteX1" fmla="*/ 2283293 w 8238072"/>
              <a:gd name="connsiteY1" fmla="*/ 12277 h 6870277"/>
              <a:gd name="connsiteX2" fmla="*/ 0 w 8238072"/>
              <a:gd name="connsiteY2" fmla="*/ 0 h 6870277"/>
              <a:gd name="connsiteX3" fmla="*/ 1901121 w 8238072"/>
              <a:gd name="connsiteY3" fmla="*/ 3464560 h 6870277"/>
              <a:gd name="connsiteX4" fmla="*/ 4588 w 8238072"/>
              <a:gd name="connsiteY4" fmla="*/ 6870277 h 6870277"/>
              <a:gd name="connsiteX5" fmla="*/ 8238072 w 8238072"/>
              <a:gd name="connsiteY5" fmla="*/ 6870277 h 6870277"/>
              <a:gd name="connsiteX6" fmla="*/ 8229898 w 8238072"/>
              <a:gd name="connsiteY6" fmla="*/ 12277 h 6870277"/>
              <a:gd name="connsiteX0" fmla="*/ 8229898 w 8238072"/>
              <a:gd name="connsiteY0" fmla="*/ 12277 h 6870277"/>
              <a:gd name="connsiteX1" fmla="*/ 2283293 w 8238072"/>
              <a:gd name="connsiteY1" fmla="*/ 12277 h 6870277"/>
              <a:gd name="connsiteX2" fmla="*/ 0 w 8238072"/>
              <a:gd name="connsiteY2" fmla="*/ 0 h 6870277"/>
              <a:gd name="connsiteX3" fmla="*/ 1901121 w 8238072"/>
              <a:gd name="connsiteY3" fmla="*/ 3464560 h 6870277"/>
              <a:gd name="connsiteX4" fmla="*/ 4588 w 8238072"/>
              <a:gd name="connsiteY4" fmla="*/ 6870277 h 6870277"/>
              <a:gd name="connsiteX5" fmla="*/ 8238072 w 8238072"/>
              <a:gd name="connsiteY5" fmla="*/ 6870277 h 6870277"/>
              <a:gd name="connsiteX6" fmla="*/ 8229898 w 8238072"/>
              <a:gd name="connsiteY6" fmla="*/ 12277 h 6870277"/>
              <a:gd name="connsiteX0" fmla="*/ 8229898 w 8238072"/>
              <a:gd name="connsiteY0" fmla="*/ 12277 h 6870277"/>
              <a:gd name="connsiteX1" fmla="*/ 2283293 w 8238072"/>
              <a:gd name="connsiteY1" fmla="*/ 12277 h 6870277"/>
              <a:gd name="connsiteX2" fmla="*/ 0 w 8238072"/>
              <a:gd name="connsiteY2" fmla="*/ 0 h 6870277"/>
              <a:gd name="connsiteX3" fmla="*/ 1901121 w 8238072"/>
              <a:gd name="connsiteY3" fmla="*/ 3464560 h 6870277"/>
              <a:gd name="connsiteX4" fmla="*/ 4588 w 8238072"/>
              <a:gd name="connsiteY4" fmla="*/ 6870277 h 6870277"/>
              <a:gd name="connsiteX5" fmla="*/ 8238072 w 8238072"/>
              <a:gd name="connsiteY5" fmla="*/ 6870277 h 6870277"/>
              <a:gd name="connsiteX6" fmla="*/ 8229898 w 8238072"/>
              <a:gd name="connsiteY6" fmla="*/ 12277 h 6870277"/>
              <a:gd name="connsiteX0" fmla="*/ 8229898 w 8238072"/>
              <a:gd name="connsiteY0" fmla="*/ 12277 h 6870277"/>
              <a:gd name="connsiteX1" fmla="*/ 2283293 w 8238072"/>
              <a:gd name="connsiteY1" fmla="*/ 12277 h 6870277"/>
              <a:gd name="connsiteX2" fmla="*/ 0 w 8238072"/>
              <a:gd name="connsiteY2" fmla="*/ 0 h 6870277"/>
              <a:gd name="connsiteX3" fmla="*/ 1901121 w 8238072"/>
              <a:gd name="connsiteY3" fmla="*/ 3464560 h 6870277"/>
              <a:gd name="connsiteX4" fmla="*/ 4588 w 8238072"/>
              <a:gd name="connsiteY4" fmla="*/ 6870277 h 6870277"/>
              <a:gd name="connsiteX5" fmla="*/ 8238072 w 8238072"/>
              <a:gd name="connsiteY5" fmla="*/ 6870277 h 6870277"/>
              <a:gd name="connsiteX6" fmla="*/ 8229898 w 8238072"/>
              <a:gd name="connsiteY6" fmla="*/ 12277 h 687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38072" h="6870277">
                <a:moveTo>
                  <a:pt x="8229898" y="12277"/>
                </a:moveTo>
                <a:lnTo>
                  <a:pt x="2283293" y="12277"/>
                </a:lnTo>
                <a:lnTo>
                  <a:pt x="0" y="0"/>
                </a:lnTo>
                <a:cubicBezTo>
                  <a:pt x="1195328" y="2170854"/>
                  <a:pt x="1755659" y="3164840"/>
                  <a:pt x="1901121" y="3464560"/>
                </a:cubicBezTo>
                <a:lnTo>
                  <a:pt x="4588" y="6870277"/>
                </a:lnTo>
                <a:lnTo>
                  <a:pt x="8238072" y="6870277"/>
                </a:lnTo>
                <a:cubicBezTo>
                  <a:pt x="8235347" y="4584277"/>
                  <a:pt x="8232623" y="2298277"/>
                  <a:pt x="8229898" y="1227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D38865-5641-4BF8-88D7-660044845269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32501" y="2276475"/>
            <a:ext cx="3602912" cy="202016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Headline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4F448F-814A-4B00-875C-422FA50BC469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27983" y="4509120"/>
            <a:ext cx="3607597" cy="56610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lang="de-DE" sz="1800" b="0" dirty="0"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32AB2F0-D314-4D09-AA5B-95E95BB60E5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8C3D1A8-8C6C-402B-8175-AFCAF22131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952D1140-5137-4924-BFF5-4D73FE39816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25" name="Bildplatzhalter 36">
            <a:extLst>
              <a:ext uri="{FF2B5EF4-FFF2-40B4-BE49-F238E27FC236}">
                <a16:creationId xmlns:a16="http://schemas.microsoft.com/office/drawing/2014/main" id="{25E18D30-02F0-47EC-8C9B-ECB417327AF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94140" y="166199"/>
            <a:ext cx="1040400" cy="396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291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CDB43F8A-4E47-429D-B8E1-8205696F5DC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1812" y="-4975"/>
            <a:ext cx="6120400" cy="6879907"/>
          </a:xfrm>
          <a:custGeom>
            <a:avLst/>
            <a:gdLst>
              <a:gd name="connsiteX0" fmla="*/ 3041370 w 7264785"/>
              <a:gd name="connsiteY0" fmla="*/ 0 h 5157787"/>
              <a:gd name="connsiteX1" fmla="*/ 7264785 w 7264785"/>
              <a:gd name="connsiteY1" fmla="*/ 0 h 5157787"/>
              <a:gd name="connsiteX2" fmla="*/ 7264785 w 7264785"/>
              <a:gd name="connsiteY2" fmla="*/ 5157787 h 5157787"/>
              <a:gd name="connsiteX3" fmla="*/ 7264465 w 7264785"/>
              <a:gd name="connsiteY3" fmla="*/ 5157787 h 5157787"/>
              <a:gd name="connsiteX4" fmla="*/ 7260250 w 7264785"/>
              <a:gd name="connsiteY4" fmla="*/ 4676634 h 5157787"/>
              <a:gd name="connsiteX5" fmla="*/ 6939560 w 7264785"/>
              <a:gd name="connsiteY5" fmla="*/ 4846329 h 5157787"/>
              <a:gd name="connsiteX6" fmla="*/ 6939560 w 7264785"/>
              <a:gd name="connsiteY6" fmla="*/ 5157787 h 5157787"/>
              <a:gd name="connsiteX7" fmla="*/ 0 w 7264785"/>
              <a:gd name="connsiteY7" fmla="*/ 5157787 h 5157787"/>
              <a:gd name="connsiteX8" fmla="*/ 3032286 w 7264785"/>
              <a:gd name="connsiteY8" fmla="*/ 15 h 5157787"/>
              <a:gd name="connsiteX0" fmla="*/ 5149570 w 7264785"/>
              <a:gd name="connsiteY0" fmla="*/ 0 h 6868054"/>
              <a:gd name="connsiteX1" fmla="*/ 7264785 w 7264785"/>
              <a:gd name="connsiteY1" fmla="*/ 1710267 h 6868054"/>
              <a:gd name="connsiteX2" fmla="*/ 7264785 w 7264785"/>
              <a:gd name="connsiteY2" fmla="*/ 6868054 h 6868054"/>
              <a:gd name="connsiteX3" fmla="*/ 7264465 w 7264785"/>
              <a:gd name="connsiteY3" fmla="*/ 6868054 h 6868054"/>
              <a:gd name="connsiteX4" fmla="*/ 7260250 w 7264785"/>
              <a:gd name="connsiteY4" fmla="*/ 6386901 h 6868054"/>
              <a:gd name="connsiteX5" fmla="*/ 6939560 w 7264785"/>
              <a:gd name="connsiteY5" fmla="*/ 6556596 h 6868054"/>
              <a:gd name="connsiteX6" fmla="*/ 6939560 w 7264785"/>
              <a:gd name="connsiteY6" fmla="*/ 6868054 h 6868054"/>
              <a:gd name="connsiteX7" fmla="*/ 0 w 7264785"/>
              <a:gd name="connsiteY7" fmla="*/ 6868054 h 6868054"/>
              <a:gd name="connsiteX8" fmla="*/ 3032286 w 7264785"/>
              <a:gd name="connsiteY8" fmla="*/ 1710282 h 6868054"/>
              <a:gd name="connsiteX9" fmla="*/ 5149570 w 7264785"/>
              <a:gd name="connsiteY9" fmla="*/ 0 h 6868054"/>
              <a:gd name="connsiteX0" fmla="*/ 5149570 w 7264785"/>
              <a:gd name="connsiteY0" fmla="*/ 0 h 6868054"/>
              <a:gd name="connsiteX1" fmla="*/ 7264785 w 7264785"/>
              <a:gd name="connsiteY1" fmla="*/ 1710267 h 6868054"/>
              <a:gd name="connsiteX2" fmla="*/ 7264785 w 7264785"/>
              <a:gd name="connsiteY2" fmla="*/ 6868054 h 6868054"/>
              <a:gd name="connsiteX3" fmla="*/ 7264465 w 7264785"/>
              <a:gd name="connsiteY3" fmla="*/ 6868054 h 6868054"/>
              <a:gd name="connsiteX4" fmla="*/ 7260250 w 7264785"/>
              <a:gd name="connsiteY4" fmla="*/ 6386901 h 6868054"/>
              <a:gd name="connsiteX5" fmla="*/ 6939560 w 7264785"/>
              <a:gd name="connsiteY5" fmla="*/ 6556596 h 6868054"/>
              <a:gd name="connsiteX6" fmla="*/ 6939560 w 7264785"/>
              <a:gd name="connsiteY6" fmla="*/ 6868054 h 6868054"/>
              <a:gd name="connsiteX7" fmla="*/ 0 w 7264785"/>
              <a:gd name="connsiteY7" fmla="*/ 6868054 h 6868054"/>
              <a:gd name="connsiteX8" fmla="*/ 5149570 w 7264785"/>
              <a:gd name="connsiteY8" fmla="*/ 0 h 6868054"/>
              <a:gd name="connsiteX0" fmla="*/ 2821236 w 4936451"/>
              <a:gd name="connsiteY0" fmla="*/ 0 h 6918854"/>
              <a:gd name="connsiteX1" fmla="*/ 4936451 w 4936451"/>
              <a:gd name="connsiteY1" fmla="*/ 1710267 h 6918854"/>
              <a:gd name="connsiteX2" fmla="*/ 4936451 w 4936451"/>
              <a:gd name="connsiteY2" fmla="*/ 6868054 h 6918854"/>
              <a:gd name="connsiteX3" fmla="*/ 4936131 w 4936451"/>
              <a:gd name="connsiteY3" fmla="*/ 6868054 h 6918854"/>
              <a:gd name="connsiteX4" fmla="*/ 4931916 w 4936451"/>
              <a:gd name="connsiteY4" fmla="*/ 6386901 h 6918854"/>
              <a:gd name="connsiteX5" fmla="*/ 4611226 w 4936451"/>
              <a:gd name="connsiteY5" fmla="*/ 6556596 h 6918854"/>
              <a:gd name="connsiteX6" fmla="*/ 4611226 w 4936451"/>
              <a:gd name="connsiteY6" fmla="*/ 6868054 h 6918854"/>
              <a:gd name="connsiteX7" fmla="*/ 0 w 4936451"/>
              <a:gd name="connsiteY7" fmla="*/ 6918854 h 6918854"/>
              <a:gd name="connsiteX8" fmla="*/ 2821236 w 4936451"/>
              <a:gd name="connsiteY8" fmla="*/ 0 h 6918854"/>
              <a:gd name="connsiteX0" fmla="*/ 3964236 w 6079451"/>
              <a:gd name="connsiteY0" fmla="*/ 0 h 6884987"/>
              <a:gd name="connsiteX1" fmla="*/ 6079451 w 6079451"/>
              <a:gd name="connsiteY1" fmla="*/ 1710267 h 6884987"/>
              <a:gd name="connsiteX2" fmla="*/ 6079451 w 6079451"/>
              <a:gd name="connsiteY2" fmla="*/ 6868054 h 6884987"/>
              <a:gd name="connsiteX3" fmla="*/ 6079131 w 6079451"/>
              <a:gd name="connsiteY3" fmla="*/ 6868054 h 6884987"/>
              <a:gd name="connsiteX4" fmla="*/ 6074916 w 6079451"/>
              <a:gd name="connsiteY4" fmla="*/ 6386901 h 6884987"/>
              <a:gd name="connsiteX5" fmla="*/ 5754226 w 6079451"/>
              <a:gd name="connsiteY5" fmla="*/ 6556596 h 6884987"/>
              <a:gd name="connsiteX6" fmla="*/ 5754226 w 6079451"/>
              <a:gd name="connsiteY6" fmla="*/ 6868054 h 6884987"/>
              <a:gd name="connsiteX7" fmla="*/ 0 w 6079451"/>
              <a:gd name="connsiteY7" fmla="*/ 6884987 h 6884987"/>
              <a:gd name="connsiteX8" fmla="*/ 3964236 w 6079451"/>
              <a:gd name="connsiteY8" fmla="*/ 0 h 6884987"/>
              <a:gd name="connsiteX0" fmla="*/ 3964236 w 6087918"/>
              <a:gd name="connsiteY0" fmla="*/ 0 h 6884987"/>
              <a:gd name="connsiteX1" fmla="*/ 6087918 w 6087918"/>
              <a:gd name="connsiteY1" fmla="*/ 8467 h 6884987"/>
              <a:gd name="connsiteX2" fmla="*/ 6079451 w 6087918"/>
              <a:gd name="connsiteY2" fmla="*/ 6868054 h 6884987"/>
              <a:gd name="connsiteX3" fmla="*/ 6079131 w 6087918"/>
              <a:gd name="connsiteY3" fmla="*/ 6868054 h 6884987"/>
              <a:gd name="connsiteX4" fmla="*/ 6074916 w 6087918"/>
              <a:gd name="connsiteY4" fmla="*/ 6386901 h 6884987"/>
              <a:gd name="connsiteX5" fmla="*/ 5754226 w 6087918"/>
              <a:gd name="connsiteY5" fmla="*/ 6556596 h 6884987"/>
              <a:gd name="connsiteX6" fmla="*/ 5754226 w 6087918"/>
              <a:gd name="connsiteY6" fmla="*/ 6868054 h 6884987"/>
              <a:gd name="connsiteX7" fmla="*/ 0 w 6087918"/>
              <a:gd name="connsiteY7" fmla="*/ 6884987 h 6884987"/>
              <a:gd name="connsiteX8" fmla="*/ 3964236 w 6087918"/>
              <a:gd name="connsiteY8" fmla="*/ 0 h 6884987"/>
              <a:gd name="connsiteX0" fmla="*/ 3984556 w 6108238"/>
              <a:gd name="connsiteY0" fmla="*/ 0 h 6884987"/>
              <a:gd name="connsiteX1" fmla="*/ 6108238 w 6108238"/>
              <a:gd name="connsiteY1" fmla="*/ 8467 h 6884987"/>
              <a:gd name="connsiteX2" fmla="*/ 6099771 w 6108238"/>
              <a:gd name="connsiteY2" fmla="*/ 6868054 h 6884987"/>
              <a:gd name="connsiteX3" fmla="*/ 6099451 w 6108238"/>
              <a:gd name="connsiteY3" fmla="*/ 6868054 h 6884987"/>
              <a:gd name="connsiteX4" fmla="*/ 6095236 w 6108238"/>
              <a:gd name="connsiteY4" fmla="*/ 6386901 h 6884987"/>
              <a:gd name="connsiteX5" fmla="*/ 5774546 w 6108238"/>
              <a:gd name="connsiteY5" fmla="*/ 6556596 h 6884987"/>
              <a:gd name="connsiteX6" fmla="*/ 5774546 w 6108238"/>
              <a:gd name="connsiteY6" fmla="*/ 6868054 h 6884987"/>
              <a:gd name="connsiteX7" fmla="*/ 0 w 6108238"/>
              <a:gd name="connsiteY7" fmla="*/ 6884987 h 6884987"/>
              <a:gd name="connsiteX8" fmla="*/ 3984556 w 6108238"/>
              <a:gd name="connsiteY8" fmla="*/ 0 h 6884987"/>
              <a:gd name="connsiteX0" fmla="*/ 3959156 w 6108238"/>
              <a:gd name="connsiteY0" fmla="*/ 0 h 6879907"/>
              <a:gd name="connsiteX1" fmla="*/ 6108238 w 6108238"/>
              <a:gd name="connsiteY1" fmla="*/ 3387 h 6879907"/>
              <a:gd name="connsiteX2" fmla="*/ 6099771 w 6108238"/>
              <a:gd name="connsiteY2" fmla="*/ 6862974 h 6879907"/>
              <a:gd name="connsiteX3" fmla="*/ 6099451 w 6108238"/>
              <a:gd name="connsiteY3" fmla="*/ 6862974 h 6879907"/>
              <a:gd name="connsiteX4" fmla="*/ 6095236 w 6108238"/>
              <a:gd name="connsiteY4" fmla="*/ 6381821 h 6879907"/>
              <a:gd name="connsiteX5" fmla="*/ 5774546 w 6108238"/>
              <a:gd name="connsiteY5" fmla="*/ 6551516 h 6879907"/>
              <a:gd name="connsiteX6" fmla="*/ 5774546 w 6108238"/>
              <a:gd name="connsiteY6" fmla="*/ 6862974 h 6879907"/>
              <a:gd name="connsiteX7" fmla="*/ 0 w 6108238"/>
              <a:gd name="connsiteY7" fmla="*/ 6879907 h 6879907"/>
              <a:gd name="connsiteX8" fmla="*/ 3959156 w 6108238"/>
              <a:gd name="connsiteY8" fmla="*/ 0 h 6879907"/>
              <a:gd name="connsiteX0" fmla="*/ 3959156 w 6108238"/>
              <a:gd name="connsiteY0" fmla="*/ 0 h 6879907"/>
              <a:gd name="connsiteX1" fmla="*/ 6108238 w 6108238"/>
              <a:gd name="connsiteY1" fmla="*/ 3387 h 6879907"/>
              <a:gd name="connsiteX2" fmla="*/ 6099771 w 6108238"/>
              <a:gd name="connsiteY2" fmla="*/ 6862974 h 6879907"/>
              <a:gd name="connsiteX3" fmla="*/ 6099451 w 6108238"/>
              <a:gd name="connsiteY3" fmla="*/ 6862974 h 6879907"/>
              <a:gd name="connsiteX4" fmla="*/ 6095236 w 6108238"/>
              <a:gd name="connsiteY4" fmla="*/ 6381821 h 6879907"/>
              <a:gd name="connsiteX5" fmla="*/ 5774546 w 6108238"/>
              <a:gd name="connsiteY5" fmla="*/ 6862974 h 6879907"/>
              <a:gd name="connsiteX6" fmla="*/ 0 w 6108238"/>
              <a:gd name="connsiteY6" fmla="*/ 6879907 h 6879907"/>
              <a:gd name="connsiteX7" fmla="*/ 3959156 w 6108238"/>
              <a:gd name="connsiteY7" fmla="*/ 0 h 6879907"/>
              <a:gd name="connsiteX0" fmla="*/ 3959156 w 6108238"/>
              <a:gd name="connsiteY0" fmla="*/ 0 h 6879907"/>
              <a:gd name="connsiteX1" fmla="*/ 6108238 w 6108238"/>
              <a:gd name="connsiteY1" fmla="*/ 3387 h 6879907"/>
              <a:gd name="connsiteX2" fmla="*/ 6099771 w 6108238"/>
              <a:gd name="connsiteY2" fmla="*/ 6862974 h 6879907"/>
              <a:gd name="connsiteX3" fmla="*/ 6099451 w 6108238"/>
              <a:gd name="connsiteY3" fmla="*/ 6862974 h 6879907"/>
              <a:gd name="connsiteX4" fmla="*/ 5774546 w 6108238"/>
              <a:gd name="connsiteY4" fmla="*/ 6862974 h 6879907"/>
              <a:gd name="connsiteX5" fmla="*/ 0 w 6108238"/>
              <a:gd name="connsiteY5" fmla="*/ 6879907 h 6879907"/>
              <a:gd name="connsiteX6" fmla="*/ 3959156 w 6108238"/>
              <a:gd name="connsiteY6" fmla="*/ 0 h 6879907"/>
              <a:gd name="connsiteX0" fmla="*/ 3959156 w 6108238"/>
              <a:gd name="connsiteY0" fmla="*/ 0 h 6879907"/>
              <a:gd name="connsiteX1" fmla="*/ 6108238 w 6108238"/>
              <a:gd name="connsiteY1" fmla="*/ 3387 h 6879907"/>
              <a:gd name="connsiteX2" fmla="*/ 6099771 w 6108238"/>
              <a:gd name="connsiteY2" fmla="*/ 6862974 h 6879907"/>
              <a:gd name="connsiteX3" fmla="*/ 6099451 w 6108238"/>
              <a:gd name="connsiteY3" fmla="*/ 6862974 h 6879907"/>
              <a:gd name="connsiteX4" fmla="*/ 0 w 6108238"/>
              <a:gd name="connsiteY4" fmla="*/ 6879907 h 6879907"/>
              <a:gd name="connsiteX5" fmla="*/ 3959156 w 6108238"/>
              <a:gd name="connsiteY5" fmla="*/ 0 h 6879907"/>
              <a:gd name="connsiteX0" fmla="*/ 3959156 w 6108238"/>
              <a:gd name="connsiteY0" fmla="*/ 0 h 6879907"/>
              <a:gd name="connsiteX1" fmla="*/ 6108238 w 6108238"/>
              <a:gd name="connsiteY1" fmla="*/ 3387 h 6879907"/>
              <a:gd name="connsiteX2" fmla="*/ 6099771 w 6108238"/>
              <a:gd name="connsiteY2" fmla="*/ 6862974 h 6879907"/>
              <a:gd name="connsiteX3" fmla="*/ 6099451 w 6108238"/>
              <a:gd name="connsiteY3" fmla="*/ 6862974 h 6879907"/>
              <a:gd name="connsiteX4" fmla="*/ 0 w 6108238"/>
              <a:gd name="connsiteY4" fmla="*/ 6879907 h 6879907"/>
              <a:gd name="connsiteX5" fmla="*/ 3959156 w 6108238"/>
              <a:gd name="connsiteY5" fmla="*/ 0 h 6879907"/>
              <a:gd name="connsiteX0" fmla="*/ 3959156 w 6108238"/>
              <a:gd name="connsiteY0" fmla="*/ 0 h 6879907"/>
              <a:gd name="connsiteX1" fmla="*/ 6108238 w 6108238"/>
              <a:gd name="connsiteY1" fmla="*/ 3387 h 6879907"/>
              <a:gd name="connsiteX2" fmla="*/ 6099771 w 6108238"/>
              <a:gd name="connsiteY2" fmla="*/ 6862974 h 6879907"/>
              <a:gd name="connsiteX3" fmla="*/ 5886091 w 6108238"/>
              <a:gd name="connsiteY3" fmla="*/ 6680094 h 6879907"/>
              <a:gd name="connsiteX4" fmla="*/ 0 w 6108238"/>
              <a:gd name="connsiteY4" fmla="*/ 6879907 h 6879907"/>
              <a:gd name="connsiteX5" fmla="*/ 3959156 w 6108238"/>
              <a:gd name="connsiteY5" fmla="*/ 0 h 6879907"/>
              <a:gd name="connsiteX0" fmla="*/ 3959156 w 6108238"/>
              <a:gd name="connsiteY0" fmla="*/ 0 h 6879907"/>
              <a:gd name="connsiteX1" fmla="*/ 6108238 w 6108238"/>
              <a:gd name="connsiteY1" fmla="*/ 3387 h 6879907"/>
              <a:gd name="connsiteX2" fmla="*/ 6099771 w 6108238"/>
              <a:gd name="connsiteY2" fmla="*/ 6862974 h 6879907"/>
              <a:gd name="connsiteX3" fmla="*/ 0 w 6108238"/>
              <a:gd name="connsiteY3" fmla="*/ 6879907 h 6879907"/>
              <a:gd name="connsiteX4" fmla="*/ 3959156 w 6108238"/>
              <a:gd name="connsiteY4" fmla="*/ 0 h 6879907"/>
              <a:gd name="connsiteX0" fmla="*/ 3959156 w 6120400"/>
              <a:gd name="connsiteY0" fmla="*/ 0 h 6879907"/>
              <a:gd name="connsiteX1" fmla="*/ 6108238 w 6120400"/>
              <a:gd name="connsiteY1" fmla="*/ 3387 h 6879907"/>
              <a:gd name="connsiteX2" fmla="*/ 6120091 w 6120400"/>
              <a:gd name="connsiteY2" fmla="*/ 6878214 h 6879907"/>
              <a:gd name="connsiteX3" fmla="*/ 0 w 6120400"/>
              <a:gd name="connsiteY3" fmla="*/ 6879907 h 6879907"/>
              <a:gd name="connsiteX4" fmla="*/ 3959156 w 6120400"/>
              <a:gd name="connsiteY4" fmla="*/ 0 h 687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0400" h="6879907">
                <a:moveTo>
                  <a:pt x="3959156" y="0"/>
                </a:moveTo>
                <a:lnTo>
                  <a:pt x="6108238" y="3387"/>
                </a:lnTo>
                <a:cubicBezTo>
                  <a:pt x="6105416" y="2289916"/>
                  <a:pt x="6122913" y="4591685"/>
                  <a:pt x="6120091" y="6878214"/>
                </a:cubicBezTo>
                <a:lnTo>
                  <a:pt x="0" y="6879907"/>
                </a:lnTo>
                <a:lnTo>
                  <a:pt x="395915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buNone/>
              <a:defRPr i="1"/>
            </a:lvl1pPr>
          </a:lstStyle>
          <a:p>
            <a:endParaRPr lang="de-DE" dirty="0"/>
          </a:p>
        </p:txBody>
      </p:sp>
      <p:sp>
        <p:nvSpPr>
          <p:cNvPr id="13" name="Bildplatzhalter 36">
            <a:extLst>
              <a:ext uri="{FF2B5EF4-FFF2-40B4-BE49-F238E27FC236}">
                <a16:creationId xmlns:a16="http://schemas.microsoft.com/office/drawing/2014/main" id="{62D5D863-084C-4505-9E1F-BCD90D80948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94140" y="166199"/>
            <a:ext cx="1040400" cy="396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endParaRPr lang="de-DE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2C442E7B-5145-48E6-8F4A-29B9071C49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2501" y="2276475"/>
            <a:ext cx="3602912" cy="202016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Headline durch Klicken bearbeiten</a:t>
            </a: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CCA9A51B-FFA3-4A50-9744-8CF68F2304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983" y="4509120"/>
            <a:ext cx="3607597" cy="56610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lang="de-DE" sz="1800" b="0" dirty="0"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E3CD507-8C68-41AE-9122-BAD306D5AFD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14BB6B-F3D9-4FE9-A98E-A3064C14114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85C69F-4CCA-4736-8BCB-FC74276ADF6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64059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ig_1_zu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3" name="Inhaltsplatzhalter 6">
            <a:extLst>
              <a:ext uri="{FF2B5EF4-FFF2-40B4-BE49-F238E27FC236}">
                <a16:creationId xmlns:a16="http://schemas.microsoft.com/office/drawing/2014/main" id="{2531B9EB-A96C-47C9-BBDF-586375E8BB8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0043" y="1705292"/>
            <a:ext cx="5545137" cy="39973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Inhaltsplatzhalter 6">
            <a:extLst>
              <a:ext uri="{FF2B5EF4-FFF2-40B4-BE49-F238E27FC236}">
                <a16:creationId xmlns:a16="http://schemas.microsoft.com/office/drawing/2014/main" id="{5BC04EA8-0396-4721-B382-52FAEF13DA7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67438" y="1705292"/>
            <a:ext cx="5545137" cy="39973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16803B8C-C06C-452F-80AA-3967171CC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01C58325-20C1-45BD-A1F4-808B746B76A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3F9F24-C3E3-4E10-8DB3-8F8AC869CEC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2BC8E5-0CCB-4312-9D53-28947FE7B97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773084-D0CF-4CD9-BEE0-B020D42CAD3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49139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, +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5312E75A-137B-4008-8618-6331FCDE91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11" name="Inhaltsplatzhalter 6">
            <a:extLst>
              <a:ext uri="{FF2B5EF4-FFF2-40B4-BE49-F238E27FC236}">
                <a16:creationId xmlns:a16="http://schemas.microsoft.com/office/drawing/2014/main" id="{7104792B-0366-4C32-BE15-E7CC29FF940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43430" y="1705292"/>
            <a:ext cx="3591983" cy="381569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43D4DA0F-B149-4522-B7E7-91ED11B1115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112125" y="1704975"/>
            <a:ext cx="3600450" cy="2173157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21" name="Bildplatzhalter 5">
            <a:extLst>
              <a:ext uri="{FF2B5EF4-FFF2-40B4-BE49-F238E27FC236}">
                <a16:creationId xmlns:a16="http://schemas.microsoft.com/office/drawing/2014/main" id="{F6417504-CE6B-4B2C-98E9-E83B548986B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224338" y="4054402"/>
            <a:ext cx="7488237" cy="2173157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22" name="Bildplatzhalter 5">
            <a:extLst>
              <a:ext uri="{FF2B5EF4-FFF2-40B4-BE49-F238E27FC236}">
                <a16:creationId xmlns:a16="http://schemas.microsoft.com/office/drawing/2014/main" id="{08892C1F-3AEF-4F0B-811C-967445B5159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24337" y="1704975"/>
            <a:ext cx="3600451" cy="2173157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BFD62D92-04FA-4F14-8395-0095D563F1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22749" y="3392996"/>
            <a:ext cx="3600451" cy="485136"/>
          </a:xfrm>
        </p:spPr>
        <p:txBody>
          <a:bodyPr lIns="36000" rIns="36000">
            <a:normAutofit/>
          </a:bodyPr>
          <a:lstStyle>
            <a:lvl1pPr>
              <a:spcAft>
                <a:spcPts val="0"/>
              </a:spcAft>
              <a:buNone/>
              <a:defRPr sz="1200" i="1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Legende durch Klicken bearbeiten</a:t>
            </a:r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3916FB21-2A0E-42A5-A71D-CF8CFC8C719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12124" y="3392996"/>
            <a:ext cx="3600451" cy="485136"/>
          </a:xfrm>
        </p:spPr>
        <p:txBody>
          <a:bodyPr lIns="36000" rIns="36000">
            <a:normAutofit/>
          </a:bodyPr>
          <a:lstStyle>
            <a:lvl1pPr>
              <a:spcAft>
                <a:spcPts val="0"/>
              </a:spcAft>
              <a:buNone/>
              <a:defRPr sz="1200" i="1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Legende durch Klicken bearbeiten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054E1413-43D4-48ED-9E98-807DE7968B6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22749" y="5212116"/>
            <a:ext cx="7488237" cy="485136"/>
          </a:xfrm>
        </p:spPr>
        <p:txBody>
          <a:bodyPr lIns="36000" rIns="36000">
            <a:normAutofit/>
          </a:bodyPr>
          <a:lstStyle>
            <a:lvl1pPr>
              <a:spcAft>
                <a:spcPts val="0"/>
              </a:spcAft>
              <a:buNone/>
              <a:defRPr sz="1200" i="1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Legende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3C1336-C270-4CDF-8089-F8D98288538D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631955A-A135-4B38-9F97-D8479DDAC80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2AD18AA-58E1-4A0A-9B65-24A31940567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6B72D3-0A26-449D-8B59-F22BB08929D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69840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, +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031EB-09BB-47D9-A895-3613AACBA3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durch Klicken bearbeiten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5312E75A-137B-4008-8618-6331FCDE91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613" y="825212"/>
            <a:ext cx="9439275" cy="6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None/>
              <a:defRPr lang="de-DE" sz="1800" b="1" dirty="0">
                <a:solidFill>
                  <a:srgbClr val="575757"/>
                </a:solidFill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de-DE" dirty="0"/>
              <a:t>Subheadline durch Klicken bearbeiten</a:t>
            </a:r>
          </a:p>
        </p:txBody>
      </p:sp>
      <p:sp>
        <p:nvSpPr>
          <p:cNvPr id="11" name="Inhaltsplatzhalter 6">
            <a:extLst>
              <a:ext uri="{FF2B5EF4-FFF2-40B4-BE49-F238E27FC236}">
                <a16:creationId xmlns:a16="http://schemas.microsoft.com/office/drawing/2014/main" id="{7104792B-0366-4C32-BE15-E7CC29FF940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43430" y="1705292"/>
            <a:ext cx="3591983" cy="381569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43D4DA0F-B149-4522-B7E7-91ED11B1115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112125" y="1704975"/>
            <a:ext cx="3600450" cy="190404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22" name="Bildplatzhalter 5">
            <a:extLst>
              <a:ext uri="{FF2B5EF4-FFF2-40B4-BE49-F238E27FC236}">
                <a16:creationId xmlns:a16="http://schemas.microsoft.com/office/drawing/2014/main" id="{08892C1F-3AEF-4F0B-811C-967445B5159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22749" y="1704975"/>
            <a:ext cx="3600451" cy="190404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BFD62D92-04FA-4F14-8395-0095D563F1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22749" y="3139124"/>
            <a:ext cx="3600451" cy="485136"/>
          </a:xfrm>
        </p:spPr>
        <p:txBody>
          <a:bodyPr lIns="36000" rIns="36000">
            <a:normAutofit/>
          </a:bodyPr>
          <a:lstStyle>
            <a:lvl1pPr>
              <a:spcAft>
                <a:spcPts val="0"/>
              </a:spcAft>
              <a:buNone/>
              <a:defRPr sz="1200" i="1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Legende durch Klicken bearbeiten</a:t>
            </a:r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3916FB21-2A0E-42A5-A71D-CF8CFC8C719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10536" y="3139124"/>
            <a:ext cx="3600451" cy="485136"/>
          </a:xfrm>
        </p:spPr>
        <p:txBody>
          <a:bodyPr lIns="36000" rIns="36000">
            <a:normAutofit/>
          </a:bodyPr>
          <a:lstStyle>
            <a:lvl1pPr>
              <a:spcAft>
                <a:spcPts val="0"/>
              </a:spcAft>
              <a:buNone/>
              <a:defRPr sz="1200" i="1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Legende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3C1336-C270-4CDF-8089-F8D98288538D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631955A-A135-4B38-9F97-D8479DDAC80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2AD18AA-58E1-4A0A-9B65-24A31940567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27" name="Bildplatzhalter 5">
            <a:extLst>
              <a:ext uri="{FF2B5EF4-FFF2-40B4-BE49-F238E27FC236}">
                <a16:creationId xmlns:a16="http://schemas.microsoft.com/office/drawing/2014/main" id="{8974DA2C-910B-4770-9BBC-F9EABBFF3C4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112125" y="3718876"/>
            <a:ext cx="3600450" cy="190404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28" name="Bildplatzhalter 5">
            <a:extLst>
              <a:ext uri="{FF2B5EF4-FFF2-40B4-BE49-F238E27FC236}">
                <a16:creationId xmlns:a16="http://schemas.microsoft.com/office/drawing/2014/main" id="{971883DE-C27C-4159-B766-37579D8B25E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222749" y="3718876"/>
            <a:ext cx="3600451" cy="1904045"/>
          </a:xfrm>
          <a:noFill/>
        </p:spPr>
        <p:txBody>
          <a:bodyPr/>
          <a:lstStyle/>
          <a:p>
            <a:endParaRPr lang="de-DE"/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EBFBD95E-D7E9-41EC-8DB2-08A219F5112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222749" y="5153025"/>
            <a:ext cx="3600451" cy="485136"/>
          </a:xfrm>
        </p:spPr>
        <p:txBody>
          <a:bodyPr lIns="36000" rIns="36000">
            <a:normAutofit/>
          </a:bodyPr>
          <a:lstStyle>
            <a:lvl1pPr>
              <a:spcAft>
                <a:spcPts val="0"/>
              </a:spcAft>
              <a:buNone/>
              <a:defRPr sz="1200" i="1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Legende durch Klicken bearbeiten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FE217A5A-7CE7-4878-819A-27FBE503409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10536" y="5153025"/>
            <a:ext cx="3600451" cy="485136"/>
          </a:xfrm>
        </p:spPr>
        <p:txBody>
          <a:bodyPr lIns="36000" rIns="36000">
            <a:normAutofit/>
          </a:bodyPr>
          <a:lstStyle>
            <a:lvl1pPr>
              <a:spcAft>
                <a:spcPts val="0"/>
              </a:spcAft>
              <a:buNone/>
              <a:defRPr sz="1200" i="1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Legende durch Klicken bearbeiten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433C6FAD-0EDB-4637-A51A-D64A805E13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697252"/>
            <a:ext cx="9113458" cy="682625"/>
          </a:xfrm>
          <a:custGeom>
            <a:avLst/>
            <a:gdLst>
              <a:gd name="connsiteX0" fmla="*/ 0 w 9113458"/>
              <a:gd name="connsiteY0" fmla="*/ 0 h 682625"/>
              <a:gd name="connsiteX1" fmla="*/ 9113458 w 9113458"/>
              <a:gd name="connsiteY1" fmla="*/ 0 h 682625"/>
              <a:gd name="connsiteX2" fmla="*/ 8721144 w 9113458"/>
              <a:gd name="connsiteY2" fmla="*/ 682625 h 682625"/>
              <a:gd name="connsiteX3" fmla="*/ 0 w 9113458"/>
              <a:gd name="connsiteY3" fmla="*/ 68262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458" h="682625">
                <a:moveTo>
                  <a:pt x="0" y="0"/>
                </a:moveTo>
                <a:lnTo>
                  <a:pt x="9113458" y="0"/>
                </a:lnTo>
                <a:lnTo>
                  <a:pt x="8721144" y="682625"/>
                </a:lnTo>
                <a:lnTo>
                  <a:pt x="0" y="6826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24000" rIns="360000" anchor="ctr" anchorCtr="0">
            <a:noAutofit/>
          </a:bodyPr>
          <a:lstStyle>
            <a:lvl1pPr marL="0" indent="0">
              <a:lnSpc>
                <a:spcPct val="85000"/>
              </a:lnSpc>
              <a:spcAft>
                <a:spcPts val="0"/>
              </a:spcAft>
              <a:buNone/>
              <a:defRPr b="1" i="1"/>
            </a:lvl1pPr>
          </a:lstStyle>
          <a:p>
            <a:pPr lvl="0"/>
            <a:r>
              <a:rPr lang="de-DE" dirty="0"/>
              <a:t>Dieses Textfeld ist als Raum für ein Fazit mit bis zu </a:t>
            </a:r>
            <a:r>
              <a:rPr lang="de-DE" dirty="0" err="1"/>
              <a:t>zweiligem</a:t>
            </a:r>
            <a:r>
              <a:rPr lang="de-DE" dirty="0"/>
              <a:t> Text vorgesehen. Sollten Sie kein Fazit benötigen: Bitte das Textfeld einfach anklicken und entfernen.</a:t>
            </a:r>
          </a:p>
        </p:txBody>
      </p:sp>
    </p:spTree>
    <p:extLst>
      <p:ext uri="{BB962C8B-B14F-4D97-AF65-F5344CB8AC3E}">
        <p14:creationId xmlns:p14="http://schemas.microsoft.com/office/powerpoint/2010/main" val="262416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3B3D1504-B132-4C51-A571-2DD5A8D94A13}"/>
              </a:ext>
            </a:extLst>
          </p:cNvPr>
          <p:cNvSpPr/>
          <p:nvPr userDrawn="1"/>
        </p:nvSpPr>
        <p:spPr>
          <a:xfrm>
            <a:off x="8544272" y="3433233"/>
            <a:ext cx="3650290" cy="3438314"/>
          </a:xfrm>
          <a:custGeom>
            <a:avLst/>
            <a:gdLst>
              <a:gd name="connsiteX0" fmla="*/ 5926667 w 5956300"/>
              <a:gd name="connsiteY0" fmla="*/ 0 h 3433234"/>
              <a:gd name="connsiteX1" fmla="*/ 1960034 w 5956300"/>
              <a:gd name="connsiteY1" fmla="*/ 0 h 3433234"/>
              <a:gd name="connsiteX2" fmla="*/ 0 w 5956300"/>
              <a:gd name="connsiteY2" fmla="*/ 3433234 h 3433234"/>
              <a:gd name="connsiteX3" fmla="*/ 5956300 w 5956300"/>
              <a:gd name="connsiteY3" fmla="*/ 3433234 h 3433234"/>
              <a:gd name="connsiteX4" fmla="*/ 5926667 w 5956300"/>
              <a:gd name="connsiteY4" fmla="*/ 0 h 3433234"/>
              <a:gd name="connsiteX0" fmla="*/ 3625427 w 5956300"/>
              <a:gd name="connsiteY0" fmla="*/ 0 h 3433234"/>
              <a:gd name="connsiteX1" fmla="*/ 1960034 w 5956300"/>
              <a:gd name="connsiteY1" fmla="*/ 0 h 3433234"/>
              <a:gd name="connsiteX2" fmla="*/ 0 w 5956300"/>
              <a:gd name="connsiteY2" fmla="*/ 3433234 h 3433234"/>
              <a:gd name="connsiteX3" fmla="*/ 5956300 w 5956300"/>
              <a:gd name="connsiteY3" fmla="*/ 3433234 h 3433234"/>
              <a:gd name="connsiteX4" fmla="*/ 3625427 w 5956300"/>
              <a:gd name="connsiteY4" fmla="*/ 0 h 3433234"/>
              <a:gd name="connsiteX0" fmla="*/ 3625427 w 3625427"/>
              <a:gd name="connsiteY0" fmla="*/ 0 h 3438314"/>
              <a:gd name="connsiteX1" fmla="*/ 1960034 w 3625427"/>
              <a:gd name="connsiteY1" fmla="*/ 0 h 3438314"/>
              <a:gd name="connsiteX2" fmla="*/ 0 w 3625427"/>
              <a:gd name="connsiteY2" fmla="*/ 3433234 h 3438314"/>
              <a:gd name="connsiteX3" fmla="*/ 3619500 w 3625427"/>
              <a:gd name="connsiteY3" fmla="*/ 3438314 h 3438314"/>
              <a:gd name="connsiteX4" fmla="*/ 3625427 w 3625427"/>
              <a:gd name="connsiteY4" fmla="*/ 0 h 3438314"/>
              <a:gd name="connsiteX0" fmla="*/ 3625427 w 3650078"/>
              <a:gd name="connsiteY0" fmla="*/ 0 h 3438314"/>
              <a:gd name="connsiteX1" fmla="*/ 1960034 w 3650078"/>
              <a:gd name="connsiteY1" fmla="*/ 0 h 3438314"/>
              <a:gd name="connsiteX2" fmla="*/ 0 w 3650078"/>
              <a:gd name="connsiteY2" fmla="*/ 3433234 h 3438314"/>
              <a:gd name="connsiteX3" fmla="*/ 3649980 w 3650078"/>
              <a:gd name="connsiteY3" fmla="*/ 3438314 h 3438314"/>
              <a:gd name="connsiteX4" fmla="*/ 3625427 w 3650078"/>
              <a:gd name="connsiteY4" fmla="*/ 0 h 3438314"/>
              <a:gd name="connsiteX0" fmla="*/ 3645747 w 3650290"/>
              <a:gd name="connsiteY0" fmla="*/ 0 h 3438314"/>
              <a:gd name="connsiteX1" fmla="*/ 1960034 w 3650290"/>
              <a:gd name="connsiteY1" fmla="*/ 0 h 3438314"/>
              <a:gd name="connsiteX2" fmla="*/ 0 w 3650290"/>
              <a:gd name="connsiteY2" fmla="*/ 3433234 h 3438314"/>
              <a:gd name="connsiteX3" fmla="*/ 3649980 w 3650290"/>
              <a:gd name="connsiteY3" fmla="*/ 3438314 h 3438314"/>
              <a:gd name="connsiteX4" fmla="*/ 3645747 w 3650290"/>
              <a:gd name="connsiteY4" fmla="*/ 0 h 343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290" h="3438314">
                <a:moveTo>
                  <a:pt x="3645747" y="0"/>
                </a:moveTo>
                <a:lnTo>
                  <a:pt x="1960034" y="0"/>
                </a:lnTo>
                <a:lnTo>
                  <a:pt x="0" y="3433234"/>
                </a:lnTo>
                <a:lnTo>
                  <a:pt x="3649980" y="3438314"/>
                </a:lnTo>
                <a:cubicBezTo>
                  <a:pt x="3651956" y="2292209"/>
                  <a:pt x="3643771" y="1146105"/>
                  <a:pt x="3645747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itelplatzhalter 1">
            <a:extLst>
              <a:ext uri="{FF2B5EF4-FFF2-40B4-BE49-F238E27FC236}">
                <a16:creationId xmlns:a16="http://schemas.microsoft.com/office/drawing/2014/main" id="{4B7222CC-7FC2-4CF0-A8A0-8447359EEB2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27878" y="242917"/>
            <a:ext cx="9730520" cy="5019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5" name="Datumsplatzhalter 3">
            <a:extLst>
              <a:ext uri="{FF2B5EF4-FFF2-40B4-BE49-F238E27FC236}">
                <a16:creationId xmlns:a16="http://schemas.microsoft.com/office/drawing/2014/main" id="{2696FA64-CE66-4087-8CF7-17FF21402A0E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4224336" y="6556147"/>
            <a:ext cx="3609121" cy="15388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10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12.01.2021</a:t>
            </a:r>
            <a:endParaRPr lang="de-DE" dirty="0"/>
          </a:p>
        </p:txBody>
      </p:sp>
      <p:sp>
        <p:nvSpPr>
          <p:cNvPr id="56" name="Fußzeilenplatzhalter 4">
            <a:extLst>
              <a:ext uri="{FF2B5EF4-FFF2-40B4-BE49-F238E27FC236}">
                <a16:creationId xmlns:a16="http://schemas.microsoft.com/office/drawing/2014/main" id="{45956441-F99E-4BBF-A86E-4A8D10D14787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327878" y="6556147"/>
            <a:ext cx="3609122" cy="15388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10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de-DE"/>
              <a:t>V-KO "Neuer RAG-Folienmaster"</a:t>
            </a:r>
            <a:endParaRPr lang="de-DE" dirty="0"/>
          </a:p>
        </p:txBody>
      </p:sp>
      <p:sp>
        <p:nvSpPr>
          <p:cNvPr id="57" name="Foliennummernplatzhalter 5">
            <a:extLst>
              <a:ext uri="{FF2B5EF4-FFF2-40B4-BE49-F238E27FC236}">
                <a16:creationId xmlns:a16="http://schemas.microsoft.com/office/drawing/2014/main" id="{874254CD-279E-40EE-9914-42C1B29ED8C3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680088" y="6386241"/>
            <a:ext cx="517541" cy="488693"/>
          </a:xfrm>
          <a:custGeom>
            <a:avLst/>
            <a:gdLst>
              <a:gd name="connsiteX0" fmla="*/ 0 w 324924"/>
              <a:gd name="connsiteY0" fmla="*/ 0 h 313009"/>
              <a:gd name="connsiteX1" fmla="*/ 324924 w 324924"/>
              <a:gd name="connsiteY1" fmla="*/ 0 h 313009"/>
              <a:gd name="connsiteX2" fmla="*/ 324924 w 324924"/>
              <a:gd name="connsiteY2" fmla="*/ 313009 h 313009"/>
              <a:gd name="connsiteX3" fmla="*/ 0 w 324924"/>
              <a:gd name="connsiteY3" fmla="*/ 313009 h 313009"/>
              <a:gd name="connsiteX4" fmla="*/ 0 w 324924"/>
              <a:gd name="connsiteY4" fmla="*/ 0 h 313009"/>
              <a:gd name="connsiteX0" fmla="*/ 0 w 324924"/>
              <a:gd name="connsiteY0" fmla="*/ 169333 h 482342"/>
              <a:gd name="connsiteX1" fmla="*/ 320690 w 324924"/>
              <a:gd name="connsiteY1" fmla="*/ 0 h 482342"/>
              <a:gd name="connsiteX2" fmla="*/ 324924 w 324924"/>
              <a:gd name="connsiteY2" fmla="*/ 482342 h 482342"/>
              <a:gd name="connsiteX3" fmla="*/ 0 w 324924"/>
              <a:gd name="connsiteY3" fmla="*/ 482342 h 482342"/>
              <a:gd name="connsiteX4" fmla="*/ 0 w 324924"/>
              <a:gd name="connsiteY4" fmla="*/ 169333 h 482342"/>
              <a:gd name="connsiteX0" fmla="*/ 93133 w 324924"/>
              <a:gd name="connsiteY0" fmla="*/ 17616 h 489375"/>
              <a:gd name="connsiteX1" fmla="*/ 320690 w 324924"/>
              <a:gd name="connsiteY1" fmla="*/ 7033 h 489375"/>
              <a:gd name="connsiteX2" fmla="*/ 324924 w 324924"/>
              <a:gd name="connsiteY2" fmla="*/ 489375 h 489375"/>
              <a:gd name="connsiteX3" fmla="*/ 0 w 324924"/>
              <a:gd name="connsiteY3" fmla="*/ 489375 h 489375"/>
              <a:gd name="connsiteX4" fmla="*/ 93133 w 324924"/>
              <a:gd name="connsiteY4" fmla="*/ 17616 h 489375"/>
              <a:gd name="connsiteX0" fmla="*/ 279400 w 511191"/>
              <a:gd name="connsiteY0" fmla="*/ 17616 h 506309"/>
              <a:gd name="connsiteX1" fmla="*/ 506957 w 511191"/>
              <a:gd name="connsiteY1" fmla="*/ 7033 h 506309"/>
              <a:gd name="connsiteX2" fmla="*/ 511191 w 511191"/>
              <a:gd name="connsiteY2" fmla="*/ 489375 h 506309"/>
              <a:gd name="connsiteX3" fmla="*/ 0 w 511191"/>
              <a:gd name="connsiteY3" fmla="*/ 506309 h 506309"/>
              <a:gd name="connsiteX4" fmla="*/ 279400 w 511191"/>
              <a:gd name="connsiteY4" fmla="*/ 17616 h 506309"/>
              <a:gd name="connsiteX0" fmla="*/ 279400 w 511191"/>
              <a:gd name="connsiteY0" fmla="*/ 29230 h 517923"/>
              <a:gd name="connsiteX1" fmla="*/ 506957 w 511191"/>
              <a:gd name="connsiteY1" fmla="*/ 18647 h 517923"/>
              <a:gd name="connsiteX2" fmla="*/ 511191 w 511191"/>
              <a:gd name="connsiteY2" fmla="*/ 500989 h 517923"/>
              <a:gd name="connsiteX3" fmla="*/ 0 w 511191"/>
              <a:gd name="connsiteY3" fmla="*/ 517923 h 517923"/>
              <a:gd name="connsiteX4" fmla="*/ 279400 w 511191"/>
              <a:gd name="connsiteY4" fmla="*/ 29230 h 517923"/>
              <a:gd name="connsiteX0" fmla="*/ 279400 w 511191"/>
              <a:gd name="connsiteY0" fmla="*/ 11169 h 499862"/>
              <a:gd name="connsiteX1" fmla="*/ 506957 w 511191"/>
              <a:gd name="connsiteY1" fmla="*/ 586 h 499862"/>
              <a:gd name="connsiteX2" fmla="*/ 511191 w 511191"/>
              <a:gd name="connsiteY2" fmla="*/ 482928 h 499862"/>
              <a:gd name="connsiteX3" fmla="*/ 0 w 511191"/>
              <a:gd name="connsiteY3" fmla="*/ 499862 h 499862"/>
              <a:gd name="connsiteX4" fmla="*/ 279400 w 511191"/>
              <a:gd name="connsiteY4" fmla="*/ 11169 h 499862"/>
              <a:gd name="connsiteX0" fmla="*/ 279400 w 515095"/>
              <a:gd name="connsiteY0" fmla="*/ 8110 h 496803"/>
              <a:gd name="connsiteX1" fmla="*/ 514894 w 515095"/>
              <a:gd name="connsiteY1" fmla="*/ 702 h 496803"/>
              <a:gd name="connsiteX2" fmla="*/ 511191 w 515095"/>
              <a:gd name="connsiteY2" fmla="*/ 479869 h 496803"/>
              <a:gd name="connsiteX3" fmla="*/ 0 w 515095"/>
              <a:gd name="connsiteY3" fmla="*/ 496803 h 496803"/>
              <a:gd name="connsiteX4" fmla="*/ 279400 w 515095"/>
              <a:gd name="connsiteY4" fmla="*/ 8110 h 496803"/>
              <a:gd name="connsiteX0" fmla="*/ 279400 w 516647"/>
              <a:gd name="connsiteY0" fmla="*/ 0 h 488693"/>
              <a:gd name="connsiteX1" fmla="*/ 516482 w 516647"/>
              <a:gd name="connsiteY1" fmla="*/ 2117 h 488693"/>
              <a:gd name="connsiteX2" fmla="*/ 511191 w 516647"/>
              <a:gd name="connsiteY2" fmla="*/ 471759 h 488693"/>
              <a:gd name="connsiteX3" fmla="*/ 0 w 516647"/>
              <a:gd name="connsiteY3" fmla="*/ 488693 h 488693"/>
              <a:gd name="connsiteX4" fmla="*/ 279400 w 516647"/>
              <a:gd name="connsiteY4" fmla="*/ 0 h 488693"/>
              <a:gd name="connsiteX0" fmla="*/ 279400 w 516647"/>
              <a:gd name="connsiteY0" fmla="*/ 0 h 488693"/>
              <a:gd name="connsiteX1" fmla="*/ 516482 w 516647"/>
              <a:gd name="connsiteY1" fmla="*/ 2117 h 488693"/>
              <a:gd name="connsiteX2" fmla="*/ 511191 w 516647"/>
              <a:gd name="connsiteY2" fmla="*/ 487634 h 488693"/>
              <a:gd name="connsiteX3" fmla="*/ 0 w 516647"/>
              <a:gd name="connsiteY3" fmla="*/ 488693 h 488693"/>
              <a:gd name="connsiteX4" fmla="*/ 279400 w 516647"/>
              <a:gd name="connsiteY4" fmla="*/ 0 h 488693"/>
              <a:gd name="connsiteX0" fmla="*/ 279400 w 517541"/>
              <a:gd name="connsiteY0" fmla="*/ 0 h 488693"/>
              <a:gd name="connsiteX1" fmla="*/ 516482 w 517541"/>
              <a:gd name="connsiteY1" fmla="*/ 2117 h 488693"/>
              <a:gd name="connsiteX2" fmla="*/ 517541 w 517541"/>
              <a:gd name="connsiteY2" fmla="*/ 487634 h 488693"/>
              <a:gd name="connsiteX3" fmla="*/ 0 w 517541"/>
              <a:gd name="connsiteY3" fmla="*/ 488693 h 488693"/>
              <a:gd name="connsiteX4" fmla="*/ 279400 w 517541"/>
              <a:gd name="connsiteY4" fmla="*/ 0 h 488693"/>
              <a:gd name="connsiteX0" fmla="*/ 279400 w 517541"/>
              <a:gd name="connsiteY0" fmla="*/ 0 h 488693"/>
              <a:gd name="connsiteX1" fmla="*/ 514894 w 517541"/>
              <a:gd name="connsiteY1" fmla="*/ 3704 h 488693"/>
              <a:gd name="connsiteX2" fmla="*/ 517541 w 517541"/>
              <a:gd name="connsiteY2" fmla="*/ 487634 h 488693"/>
              <a:gd name="connsiteX3" fmla="*/ 0 w 517541"/>
              <a:gd name="connsiteY3" fmla="*/ 488693 h 488693"/>
              <a:gd name="connsiteX4" fmla="*/ 279400 w 517541"/>
              <a:gd name="connsiteY4" fmla="*/ 0 h 488693"/>
              <a:gd name="connsiteX0" fmla="*/ 279400 w 517541"/>
              <a:gd name="connsiteY0" fmla="*/ 0 h 488693"/>
              <a:gd name="connsiteX1" fmla="*/ 514894 w 517541"/>
              <a:gd name="connsiteY1" fmla="*/ 3704 h 488693"/>
              <a:gd name="connsiteX2" fmla="*/ 517541 w 517541"/>
              <a:gd name="connsiteY2" fmla="*/ 487634 h 488693"/>
              <a:gd name="connsiteX3" fmla="*/ 0 w 517541"/>
              <a:gd name="connsiteY3" fmla="*/ 488693 h 488693"/>
              <a:gd name="connsiteX4" fmla="*/ 279400 w 517541"/>
              <a:gd name="connsiteY4" fmla="*/ 0 h 488693"/>
              <a:gd name="connsiteX0" fmla="*/ 279400 w 517541"/>
              <a:gd name="connsiteY0" fmla="*/ 0 h 488693"/>
              <a:gd name="connsiteX1" fmla="*/ 513307 w 517541"/>
              <a:gd name="connsiteY1" fmla="*/ 3704 h 488693"/>
              <a:gd name="connsiteX2" fmla="*/ 517541 w 517541"/>
              <a:gd name="connsiteY2" fmla="*/ 487634 h 488693"/>
              <a:gd name="connsiteX3" fmla="*/ 0 w 517541"/>
              <a:gd name="connsiteY3" fmla="*/ 488693 h 488693"/>
              <a:gd name="connsiteX4" fmla="*/ 279400 w 517541"/>
              <a:gd name="connsiteY4" fmla="*/ 0 h 488693"/>
              <a:gd name="connsiteX0" fmla="*/ 279400 w 517541"/>
              <a:gd name="connsiteY0" fmla="*/ 0 h 488693"/>
              <a:gd name="connsiteX1" fmla="*/ 513307 w 517541"/>
              <a:gd name="connsiteY1" fmla="*/ 3704 h 488693"/>
              <a:gd name="connsiteX2" fmla="*/ 517541 w 517541"/>
              <a:gd name="connsiteY2" fmla="*/ 487634 h 488693"/>
              <a:gd name="connsiteX3" fmla="*/ 0 w 517541"/>
              <a:gd name="connsiteY3" fmla="*/ 488693 h 488693"/>
              <a:gd name="connsiteX4" fmla="*/ 279400 w 517541"/>
              <a:gd name="connsiteY4" fmla="*/ 0 h 488693"/>
              <a:gd name="connsiteX0" fmla="*/ 279400 w 517541"/>
              <a:gd name="connsiteY0" fmla="*/ 0 h 488693"/>
              <a:gd name="connsiteX1" fmla="*/ 510132 w 517541"/>
              <a:gd name="connsiteY1" fmla="*/ 529 h 488693"/>
              <a:gd name="connsiteX2" fmla="*/ 517541 w 517541"/>
              <a:gd name="connsiteY2" fmla="*/ 487634 h 488693"/>
              <a:gd name="connsiteX3" fmla="*/ 0 w 517541"/>
              <a:gd name="connsiteY3" fmla="*/ 488693 h 488693"/>
              <a:gd name="connsiteX4" fmla="*/ 279400 w 517541"/>
              <a:gd name="connsiteY4" fmla="*/ 0 h 488693"/>
              <a:gd name="connsiteX0" fmla="*/ 279400 w 517541"/>
              <a:gd name="connsiteY0" fmla="*/ 0 h 488693"/>
              <a:gd name="connsiteX1" fmla="*/ 514895 w 517541"/>
              <a:gd name="connsiteY1" fmla="*/ 529 h 488693"/>
              <a:gd name="connsiteX2" fmla="*/ 517541 w 517541"/>
              <a:gd name="connsiteY2" fmla="*/ 487634 h 488693"/>
              <a:gd name="connsiteX3" fmla="*/ 0 w 517541"/>
              <a:gd name="connsiteY3" fmla="*/ 488693 h 488693"/>
              <a:gd name="connsiteX4" fmla="*/ 279400 w 517541"/>
              <a:gd name="connsiteY4" fmla="*/ 0 h 48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541" h="488693">
                <a:moveTo>
                  <a:pt x="279400" y="0"/>
                </a:moveTo>
                <a:cubicBezTo>
                  <a:pt x="384709" y="2293"/>
                  <a:pt x="385774" y="-177"/>
                  <a:pt x="514895" y="529"/>
                </a:cubicBezTo>
                <a:cubicBezTo>
                  <a:pt x="516306" y="161310"/>
                  <a:pt x="516130" y="326853"/>
                  <a:pt x="517541" y="487634"/>
                </a:cubicBezTo>
                <a:lnTo>
                  <a:pt x="0" y="488693"/>
                </a:lnTo>
                <a:lnTo>
                  <a:pt x="27940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lIns="36000" tIns="144000" rIns="36000" bIns="45720" rtlCol="0" anchor="ctr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0885F61-1362-4A10-84F2-BBC0F084E82C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61" name="Textplatzhalter 60">
            <a:extLst>
              <a:ext uri="{FF2B5EF4-FFF2-40B4-BE49-F238E27FC236}">
                <a16:creationId xmlns:a16="http://schemas.microsoft.com/office/drawing/2014/main" id="{5EAC1420-A74D-4C7F-B4AE-68873EAA47FB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334963" y="1710730"/>
            <a:ext cx="9723435" cy="47066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D17AC3ED-2D1B-47E0-BE57-1CD9AC75BA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92696" y="160566"/>
            <a:ext cx="103973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Pct val="90000"/>
        <a:buFont typeface="Wingdings" panose="05000000000000000000" pitchFamily="2" charset="2"/>
        <a:buChar char="§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984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>
            <a:lumMod val="40000"/>
            <a:lumOff val="60000"/>
          </a:schemeClr>
        </a:buClr>
        <a:buSzPct val="100000"/>
        <a:buFont typeface="Wingdings" panose="05000000000000000000" pitchFamily="2" charset="2"/>
        <a:buChar char="§"/>
        <a:defRPr lang="de-DE" sz="1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968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>
            <a:lumMod val="40000"/>
            <a:lumOff val="60000"/>
          </a:schemeClr>
        </a:buClr>
        <a:buSzPct val="100000"/>
        <a:buFont typeface="Wingdings" panose="05000000000000000000" pitchFamily="2" charset="2"/>
        <a:buChar char="§"/>
        <a:defRPr lang="de-DE" sz="1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>
            <a:lumMod val="40000"/>
            <a:lumOff val="60000"/>
          </a:schemeClr>
        </a:buClr>
        <a:buSzPct val="100000"/>
        <a:buFont typeface="Wingdings" panose="05000000000000000000" pitchFamily="2" charset="2"/>
        <a:buChar char="§"/>
        <a:defRPr lang="de-DE" sz="14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>
            <a:lumMod val="40000"/>
            <a:lumOff val="60000"/>
          </a:schemeClr>
        </a:buClr>
        <a:buSzPct val="100000"/>
        <a:buFont typeface="Wingdings" panose="05000000000000000000" pitchFamily="2" charset="2"/>
        <a:buChar char="§"/>
        <a:defRPr lang="de-DE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1">
          <p15:clr>
            <a:srgbClr val="F26B43"/>
          </p15:clr>
        </p15:guide>
        <p15:guide id="3" pos="1255">
          <p15:clr>
            <a:srgbClr val="F26B43"/>
          </p15:clr>
        </p15:guide>
        <p15:guide id="4" pos="1436">
          <p15:clr>
            <a:srgbClr val="F26B43"/>
          </p15:clr>
        </p15:guide>
        <p15:guide id="5" pos="2479">
          <p15:clr>
            <a:srgbClr val="F26B43"/>
          </p15:clr>
        </p15:guide>
        <p15:guide id="6" pos="2661">
          <p15:clr>
            <a:srgbClr val="F26B43"/>
          </p15:clr>
        </p15:guide>
        <p15:guide id="7" pos="3704">
          <p15:clr>
            <a:srgbClr val="F26B43"/>
          </p15:clr>
        </p15:guide>
        <p15:guide id="8" pos="3885">
          <p15:clr>
            <a:srgbClr val="F26B43"/>
          </p15:clr>
        </p15:guide>
        <p15:guide id="9" pos="4929">
          <p15:clr>
            <a:srgbClr val="F26B43"/>
          </p15:clr>
        </p15:guide>
        <p15:guide id="10" pos="5110">
          <p15:clr>
            <a:srgbClr val="F26B43"/>
          </p15:clr>
        </p15:guide>
        <p15:guide id="11" pos="6153">
          <p15:clr>
            <a:srgbClr val="F26B43"/>
          </p15:clr>
        </p15:guide>
        <p15:guide id="12" pos="6335">
          <p15:clr>
            <a:srgbClr val="F26B43"/>
          </p15:clr>
        </p15:guide>
        <p15:guide id="13" pos="7378">
          <p15:clr>
            <a:srgbClr val="F26B43"/>
          </p15:clr>
        </p15:guide>
        <p15:guide id="14" orient="horz" pos="1434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orient="horz" pos="2863">
          <p15:clr>
            <a:srgbClr val="F26B43"/>
          </p15:clr>
        </p15:guide>
        <p15:guide id="18" orient="horz" pos="3589">
          <p15:clr>
            <a:srgbClr val="F26B43"/>
          </p15:clr>
        </p15:guide>
        <p15:guide id="20" orient="horz" pos="1071">
          <p15:clr>
            <a:srgbClr val="F26B43"/>
          </p15:clr>
        </p15:guide>
        <p15:guide id="22" orient="horz" pos="41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79E868DA-CD76-4691-B1A9-7FC57CC96C76}"/>
              </a:ext>
            </a:extLst>
          </p:cNvPr>
          <p:cNvGrpSpPr>
            <a:grpSpLocks noChangeAspect="1"/>
          </p:cNvGrpSpPr>
          <p:nvPr/>
        </p:nvGrpSpPr>
        <p:grpSpPr>
          <a:xfrm>
            <a:off x="465003" y="821862"/>
            <a:ext cx="9509028" cy="5521441"/>
            <a:chOff x="465003" y="1123313"/>
            <a:chExt cx="8970780" cy="5208907"/>
          </a:xfrm>
        </p:grpSpPr>
        <p:pic>
          <p:nvPicPr>
            <p:cNvPr id="38" name="Picture 2" descr="Perspe_Concordia">
              <a:extLst>
                <a:ext uri="{FF2B5EF4-FFF2-40B4-BE49-F238E27FC236}">
                  <a16:creationId xmlns:a16="http://schemas.microsoft.com/office/drawing/2014/main" id="{0649D71C-0698-4366-B748-45C4EA81E4D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80" t="2690" r="1871" b="3751"/>
            <a:stretch/>
          </p:blipFill>
          <p:spPr bwMode="auto">
            <a:xfrm>
              <a:off x="2247900" y="1684019"/>
              <a:ext cx="6271260" cy="4648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>
              <a:extLst>
                <a:ext uri="{FF2B5EF4-FFF2-40B4-BE49-F238E27FC236}">
                  <a16:creationId xmlns:a16="http://schemas.microsoft.com/office/drawing/2014/main" id="{CF12E3E6-8F49-4AC3-AC0C-F6A78D8B1C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0720" y="1123313"/>
              <a:ext cx="2405063" cy="180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">
              <a:extLst>
                <a:ext uri="{FF2B5EF4-FFF2-40B4-BE49-F238E27FC236}">
                  <a16:creationId xmlns:a16="http://schemas.microsoft.com/office/drawing/2014/main" id="{1A94FF03-C694-49BE-BDBB-9D5F3E686F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003" y="1798320"/>
              <a:ext cx="2373803" cy="15484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C1295CF1-7CC2-45E3-A38F-4EF6DFE3434A}"/>
                </a:ext>
              </a:extLst>
            </p:cNvPr>
            <p:cNvSpPr/>
            <p:nvPr/>
          </p:nvSpPr>
          <p:spPr>
            <a:xfrm rot="21148885">
              <a:off x="1236966" y="2163343"/>
              <a:ext cx="54000" cy="1440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5973031F-D277-42FF-A7B8-7A937A43CD60}"/>
                </a:ext>
              </a:extLst>
            </p:cNvPr>
            <p:cNvSpPr/>
            <p:nvPr/>
          </p:nvSpPr>
          <p:spPr>
            <a:xfrm rot="18222885">
              <a:off x="1164588" y="2445124"/>
              <a:ext cx="54000" cy="1440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Freihandform 6">
              <a:extLst>
                <a:ext uri="{FF2B5EF4-FFF2-40B4-BE49-F238E27FC236}">
                  <a16:creationId xmlns:a16="http://schemas.microsoft.com/office/drawing/2014/main" id="{02836BF1-6A79-4B79-9BC5-E54CE6EC6012}"/>
                </a:ext>
              </a:extLst>
            </p:cNvPr>
            <p:cNvSpPr/>
            <p:nvPr/>
          </p:nvSpPr>
          <p:spPr>
            <a:xfrm>
              <a:off x="1211580" y="2247900"/>
              <a:ext cx="127635" cy="243840"/>
            </a:xfrm>
            <a:custGeom>
              <a:avLst/>
              <a:gdLst>
                <a:gd name="connsiteX0" fmla="*/ 0 w 127635"/>
                <a:gd name="connsiteY0" fmla="*/ 243840 h 243840"/>
                <a:gd name="connsiteX1" fmla="*/ 118110 w 127635"/>
                <a:gd name="connsiteY1" fmla="*/ 68580 h 243840"/>
                <a:gd name="connsiteX2" fmla="*/ 127635 w 127635"/>
                <a:gd name="connsiteY2" fmla="*/ 36195 h 243840"/>
                <a:gd name="connsiteX3" fmla="*/ 127635 w 127635"/>
                <a:gd name="connsiteY3" fmla="*/ 0 h 243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635" h="243840">
                  <a:moveTo>
                    <a:pt x="0" y="243840"/>
                  </a:moveTo>
                  <a:lnTo>
                    <a:pt x="118110" y="68580"/>
                  </a:lnTo>
                  <a:lnTo>
                    <a:pt x="127635" y="36195"/>
                  </a:lnTo>
                  <a:lnTo>
                    <a:pt x="127635" y="0"/>
                  </a:lnTo>
                </a:path>
              </a:pathLst>
            </a:custGeom>
            <a:noFill/>
            <a:ln w="508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Freihandform 8">
              <a:extLst>
                <a:ext uri="{FF2B5EF4-FFF2-40B4-BE49-F238E27FC236}">
                  <a16:creationId xmlns:a16="http://schemas.microsoft.com/office/drawing/2014/main" id="{4CAE26F2-54A3-4278-A6F5-36C4B8B4A724}"/>
                </a:ext>
              </a:extLst>
            </p:cNvPr>
            <p:cNvSpPr/>
            <p:nvPr/>
          </p:nvSpPr>
          <p:spPr>
            <a:xfrm>
              <a:off x="1293495" y="1977390"/>
              <a:ext cx="1544955" cy="255270"/>
            </a:xfrm>
            <a:custGeom>
              <a:avLst/>
              <a:gdLst>
                <a:gd name="connsiteX0" fmla="*/ 0 w 1544955"/>
                <a:gd name="connsiteY0" fmla="*/ 255270 h 255270"/>
                <a:gd name="connsiteX1" fmla="*/ 1544955 w 1544955"/>
                <a:gd name="connsiteY1" fmla="*/ 0 h 255270"/>
                <a:gd name="connsiteX2" fmla="*/ 1544955 w 1544955"/>
                <a:gd name="connsiteY2" fmla="*/ 1905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4955" h="255270">
                  <a:moveTo>
                    <a:pt x="0" y="255270"/>
                  </a:moveTo>
                  <a:lnTo>
                    <a:pt x="1544955" y="0"/>
                  </a:lnTo>
                  <a:lnTo>
                    <a:pt x="1544955" y="1905"/>
                  </a:lnTo>
                </a:path>
              </a:pathLst>
            </a:custGeom>
            <a:noFill/>
            <a:ln w="381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B5124EBB-30D5-4FC7-874B-44F290D2F93E}"/>
                </a:ext>
              </a:extLst>
            </p:cNvPr>
            <p:cNvSpPr/>
            <p:nvPr/>
          </p:nvSpPr>
          <p:spPr>
            <a:xfrm>
              <a:off x="1200150" y="2402205"/>
              <a:ext cx="76200" cy="8001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E344DB85-99A7-44F0-82D8-FEBB63226440}"/>
                </a:ext>
              </a:extLst>
            </p:cNvPr>
            <p:cNvSpPr txBox="1"/>
            <p:nvPr/>
          </p:nvSpPr>
          <p:spPr>
            <a:xfrm>
              <a:off x="516646" y="3354337"/>
              <a:ext cx="14734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/>
                <a:t>8. Sohle Schacht 6</a:t>
              </a:r>
            </a:p>
            <a:p>
              <a:r>
                <a:rPr lang="de-DE" sz="1200"/>
                <a:t>Grundriss</a:t>
              </a:r>
              <a:endParaRPr lang="de-DE" sz="200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7CA8E2B-CC13-4A40-9D22-90C537752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78" y="242917"/>
            <a:ext cx="9730520" cy="501911"/>
          </a:xfrm>
        </p:spPr>
        <p:txBody>
          <a:bodyPr/>
          <a:lstStyle/>
          <a:p>
            <a:r>
              <a:rPr lang="de-DE" dirty="0"/>
              <a:t>ZWH Concordia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8782D1-0867-4DDC-BA82-7B287DE4DFE8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4224336" y="6556147"/>
            <a:ext cx="3609121" cy="15388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17.03.2021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B123E1-AA6F-4B59-849A-E70F826AF0D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27878" y="6556147"/>
            <a:ext cx="3609122" cy="15388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RAG Aktiengesellschaft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7BD6CCE-FEF7-41E3-8718-2E552D32A0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8614" y="825212"/>
            <a:ext cx="7504844" cy="414942"/>
          </a:xfrm>
        </p:spPr>
        <p:txBody>
          <a:bodyPr>
            <a:normAutofit/>
          </a:bodyPr>
          <a:lstStyle/>
          <a:p>
            <a:r>
              <a:rPr lang="de-DE" dirty="0"/>
              <a:t>Raumbild: Darstellung der stillzulegenden Grubenbaue</a:t>
            </a:r>
            <a:endParaRPr lang="de-DE" b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E54948-798F-475A-A1EC-B6621A78542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885F61-1362-4A10-84F2-BBC0F084E82C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0" name="Grafik 99">
            <a:extLst>
              <a:ext uri="{FF2B5EF4-FFF2-40B4-BE49-F238E27FC236}">
                <a16:creationId xmlns:a16="http://schemas.microsoft.com/office/drawing/2014/main" id="{72B829A2-2731-48E7-B7B1-FAF416A068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3336" y="4010126"/>
            <a:ext cx="2066925" cy="66675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B802DFD1-9F21-4D3B-994A-71F02F17DF8B}"/>
              </a:ext>
            </a:extLst>
          </p:cNvPr>
          <p:cNvSpPr/>
          <p:nvPr/>
        </p:nvSpPr>
        <p:spPr>
          <a:xfrm>
            <a:off x="7107810" y="5231875"/>
            <a:ext cx="1970201" cy="115436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90226"/>
      </p:ext>
    </p:extLst>
  </p:cSld>
  <p:clrMapOvr>
    <a:masterClrMapping/>
  </p:clrMapOvr>
</p:sld>
</file>

<file path=ppt/theme/theme1.xml><?xml version="1.0" encoding="utf-8"?>
<a:theme xmlns:a="http://schemas.openxmlformats.org/drawingml/2006/main" name="RAG_2021_mit_Polygon">
  <a:themeElements>
    <a:clrScheme name="Benutzerdefiniert 6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488BC"/>
      </a:accent1>
      <a:accent2>
        <a:srgbClr val="29AECD"/>
      </a:accent2>
      <a:accent3>
        <a:srgbClr val="8EC56F"/>
      </a:accent3>
      <a:accent4>
        <a:srgbClr val="EAC758"/>
      </a:accent4>
      <a:accent5>
        <a:srgbClr val="926472"/>
      </a:accent5>
      <a:accent6>
        <a:srgbClr val="D48A58"/>
      </a:accent6>
      <a:hlink>
        <a:srgbClr val="BE6930"/>
      </a:hlink>
      <a:folHlink>
        <a:srgbClr val="6CAF46"/>
      </a:folHlink>
    </a:clrScheme>
    <a:fontScheme name="Benutzerdefiniert 1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Wingdings</vt:lpstr>
      <vt:lpstr>RAG_2021_mit_Polygon</vt:lpstr>
      <vt:lpstr>ZWH Concordia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Laufende und geplante Wasserhaltungsmaßnahmen der RAG</dc:title>
  <dc:creator>Heubach, Tobias (RAG Extern)</dc:creator>
  <cp:lastModifiedBy>Poetschki, Joerg (V-GM)</cp:lastModifiedBy>
  <cp:revision>54</cp:revision>
  <dcterms:created xsi:type="dcterms:W3CDTF">2021-01-21T07:47:15Z</dcterms:created>
  <dcterms:modified xsi:type="dcterms:W3CDTF">2021-03-17T09:47:09Z</dcterms:modified>
</cp:coreProperties>
</file>